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751" r:id="rId5"/>
    <p:sldId id="289" r:id="rId6"/>
    <p:sldId id="5338" r:id="rId7"/>
    <p:sldId id="5339" r:id="rId8"/>
    <p:sldId id="5342" r:id="rId9"/>
    <p:sldId id="5343" r:id="rId10"/>
    <p:sldId id="5341" r:id="rId11"/>
    <p:sldId id="290" r:id="rId12"/>
    <p:sldId id="953" r:id="rId13"/>
    <p:sldId id="293" r:id="rId14"/>
    <p:sldId id="294" r:id="rId15"/>
    <p:sldId id="296" r:id="rId16"/>
    <p:sldId id="620" r:id="rId17"/>
    <p:sldId id="297" r:id="rId18"/>
    <p:sldId id="5344" r:id="rId19"/>
    <p:sldId id="302" r:id="rId20"/>
    <p:sldId id="5350" r:id="rId21"/>
    <p:sldId id="271" r:id="rId22"/>
    <p:sldId id="5352" r:id="rId23"/>
    <p:sldId id="312" r:id="rId24"/>
    <p:sldId id="5351" r:id="rId25"/>
  </p:sldIdLst>
  <p:sldSz cx="9144000" cy="5143500" type="screen16x9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8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orient="horz" pos="180">
          <p15:clr>
            <a:srgbClr val="A4A3A4"/>
          </p15:clr>
        </p15:guide>
        <p15:guide id="4" pos="2400">
          <p15:clr>
            <a:srgbClr val="A4A3A4"/>
          </p15:clr>
        </p15:guide>
        <p15:guide id="5" pos="336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 userDrawn="1">
          <p15:clr>
            <a:srgbClr val="A4A3A4"/>
          </p15:clr>
        </p15:guide>
        <p15:guide id="2" pos="216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AE3"/>
    <a:srgbClr val="21A6D3"/>
    <a:srgbClr val="22979A"/>
    <a:srgbClr val="29C1A4"/>
    <a:srgbClr val="F2F2F2"/>
    <a:srgbClr val="0099CC"/>
    <a:srgbClr val="737373"/>
    <a:srgbClr val="FF863B"/>
    <a:srgbClr val="FFCCCC"/>
    <a:srgbClr val="CC6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B1DE66-8D8C-C41D-8DA1-C54B1CA5C8A8}" v="21" dt="2022-06-23T07:38:59.395"/>
    <p1510:client id="{BCB260D7-CFDC-B31D-0FC5-D10E889A2E64}" v="96" dt="2022-06-23T07:14:13.161"/>
    <p1510:client id="{D51483BF-976F-67B4-C85B-4E0793AFB099}" v="58" dt="2022-06-23T07:08:46.6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6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498" y="102"/>
      </p:cViewPr>
      <p:guideLst>
        <p:guide orient="horz" pos="1908"/>
        <p:guide orient="horz" pos="1620"/>
        <p:guide orient="horz" pos="180"/>
        <p:guide pos="2400"/>
        <p:guide pos="33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49"/>
        <p:guide pos="216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Categorías de Afiliados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76058064246127E-2"/>
          <c:y val="0.1307285869217589"/>
          <c:w val="0.95823941935753876"/>
          <c:h val="0.8635986603370061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A1-494E-977C-334BEAFEDC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4A1-494E-977C-334BEAFEDC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4A1-494E-977C-334BEAFEDC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4A1-494E-977C-334BEAFEDCD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4A1-494E-977C-334BEAFEDCD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4A1-494E-977C-334BEAFEDCD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4A1-494E-977C-334BEAFEDCD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E4A1-494E-977C-334BEAFEDCD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E4A1-494E-977C-334BEAFEDCD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E4A1-494E-977C-334BEAFEDCD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E4A1-494E-977C-334BEAFEDCD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E4A1-494E-977C-334BEAFEDCD8}"/>
              </c:ext>
            </c:extLst>
          </c:dPt>
          <c:dLbls>
            <c:dLbl>
              <c:idx val="3"/>
              <c:tx>
                <c:rich>
                  <a:bodyPr/>
                  <a:lstStyle/>
                  <a:p>
                    <a:fld id="{9C30F0FA-B981-489F-A394-9D7CDA4ACDB4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4A1-494E-977C-334BEAFEDCD8}"/>
                </c:ext>
              </c:extLst>
            </c:dLbl>
            <c:dLbl>
              <c:idx val="6"/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44546690699808"/>
                      <c:h val="0.120330355340197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E4A1-494E-977C-334BEAFEDCD8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Sheet1!$D$1:$D$12</c:f>
              <c:strCache>
                <c:ptCount val="12"/>
                <c:pt idx="0">
                  <c:v>Site Type</c:v>
                </c:pt>
                <c:pt idx="1">
                  <c:v>Voucher codes (whitelabel) </c:v>
                </c:pt>
                <c:pt idx="2">
                  <c:v>Google CSS</c:v>
                </c:pt>
                <c:pt idx="3">
                  <c:v>Network - premium</c:v>
                </c:pt>
                <c:pt idx="4">
                  <c:v>Price comparison/ deals</c:v>
                </c:pt>
                <c:pt idx="5">
                  <c:v>Cashback/ Loyalty</c:v>
                </c:pt>
                <c:pt idx="6">
                  <c:v>Vertical + bloggers</c:v>
                </c:pt>
                <c:pt idx="7">
                  <c:v>Third party techno</c:v>
                </c:pt>
                <c:pt idx="8">
                  <c:v>Social Media</c:v>
                </c:pt>
                <c:pt idx="9">
                  <c:v>Retargeting</c:v>
                </c:pt>
                <c:pt idx="10">
                  <c:v>SEM </c:v>
                </c:pt>
                <c:pt idx="11">
                  <c:v>Email</c:v>
                </c:pt>
              </c:strCache>
            </c:strRef>
          </c:cat>
          <c:val>
            <c:numRef>
              <c:f>Sheet1!$E$1:$E$12</c:f>
              <c:numCache>
                <c:formatCode>General</c:formatCode>
                <c:ptCount val="12"/>
                <c:pt idx="1">
                  <c:v>9.09</c:v>
                </c:pt>
                <c:pt idx="2">
                  <c:v>9.09</c:v>
                </c:pt>
                <c:pt idx="3">
                  <c:v>9.09</c:v>
                </c:pt>
                <c:pt idx="4">
                  <c:v>9.09</c:v>
                </c:pt>
                <c:pt idx="5">
                  <c:v>9.09</c:v>
                </c:pt>
                <c:pt idx="6">
                  <c:v>9.09</c:v>
                </c:pt>
                <c:pt idx="7">
                  <c:v>9.09</c:v>
                </c:pt>
                <c:pt idx="8">
                  <c:v>9.09</c:v>
                </c:pt>
                <c:pt idx="9">
                  <c:v>9.09</c:v>
                </c:pt>
                <c:pt idx="10">
                  <c:v>9.09</c:v>
                </c:pt>
                <c:pt idx="11">
                  <c:v>9.09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E4A1-494E-977C-334BEAFED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0.42169</cdr:x>
      <cdr:y>0.86538</cdr:y>
    </cdr:from>
    <cdr:to>
      <cdr:x>0.63855</cdr:x>
      <cdr:y>0.92308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3FC1D2E-AEC1-46DD-8C4C-DB4CDCFA8C95}"/>
            </a:ext>
          </a:extLst>
        </cdr:cNvPr>
        <cdr:cNvSpPr txBox="1"/>
      </cdr:nvSpPr>
      <cdr:spPr>
        <a:xfrm xmlns:a="http://schemas.openxmlformats.org/drawingml/2006/main">
          <a:off x="2666999" y="3429000"/>
          <a:ext cx="1371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US"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A093954A-C201-EB40-9459-342C786798D2}" type="datetimeFigureOut">
              <a:rPr lang="en-US" smtClean="0">
                <a:latin typeface="Calibri"/>
              </a:rPr>
              <a:t>6/23/2022</a:t>
            </a:fld>
            <a:endParaRPr lang="en-US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96436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US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9109" y="9496436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3F52853C-6216-544B-82BE-E4DDDB9FF424}" type="slidenum">
              <a:rPr lang="en-US" smtClean="0">
                <a:latin typeface="Calibri"/>
              </a:rPr>
              <a:t>‹Nº›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662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>
                <a:latin typeface="Calibri"/>
              </a:defRPr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>
                <a:latin typeface="Calibri"/>
              </a:defRPr>
            </a:lvl1pPr>
          </a:lstStyle>
          <a:p>
            <a:fld id="{7D7D0FC4-79A4-4CD6-9D21-6D2AFDDF42EC}" type="datetimeFigureOut">
              <a:rPr lang="en-JM" smtClean="0"/>
              <a:pPr/>
              <a:t>23/6/2022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9300"/>
            <a:ext cx="6665912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749086"/>
            <a:ext cx="5492750" cy="4499134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6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>
                <a:latin typeface="Calibri"/>
              </a:defRPr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6"/>
            <a:ext cx="2975240" cy="499904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>
                <a:latin typeface="Calibri"/>
              </a:defRPr>
            </a:lvl1pPr>
          </a:lstStyle>
          <a:p>
            <a:fld id="{FEA829E4-7B8F-48ED-BCF8-1C0A3C644052}" type="slidenum">
              <a:rPr lang="en-JM" smtClean="0"/>
              <a:pPr/>
              <a:t>‹Nº›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87037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D5C66A9C-C191-467E-9344-0E1E4C64DE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107DD4B4-6B04-407D-91B9-042CAC25DC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endParaRPr lang="en-GB" altLang="es-ES">
              <a:latin typeface="Calibri" panose="020F0502020204030204" pitchFamily="34" charset="0"/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433446B7-AE68-45EE-A552-6AEB25C4DA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C1319-048C-4331-9BD5-90D7236349CD}" type="slidenum">
              <a:rPr kumimoji="0" lang="en-JM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JM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17C5AB-D50C-4AAF-8AAE-A778FBD251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88981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D5C66A9C-C191-467E-9344-0E1E4C64DE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107DD4B4-6B04-407D-91B9-042CAC25DC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endParaRPr lang="en-GB" altLang="es-ES">
              <a:latin typeface="Calibri" panose="020F0502020204030204" pitchFamily="34" charset="0"/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433446B7-AE68-45EE-A552-6AEB25C4DA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C1319-048C-4331-9BD5-90D7236349CD}" type="slidenum">
              <a:rPr kumimoji="0" lang="en-JM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JM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17C5AB-D50C-4AAF-8AAE-A778FBD251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207425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k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457200" y="1352550"/>
            <a:ext cx="2671762" cy="300672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3733800" y="181768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/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6407150" y="181768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3736975" y="340532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8"/>
          </p:nvPr>
        </p:nvSpPr>
        <p:spPr>
          <a:xfrm>
            <a:off x="6407150" y="340532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/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3733800" y="1503643"/>
            <a:ext cx="212725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6407150" y="1503643"/>
            <a:ext cx="212725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3733800" y="3101835"/>
            <a:ext cx="212725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16" name="Text Placeholder 32"/>
          <p:cNvSpPr>
            <a:spLocks noGrp="1"/>
          </p:cNvSpPr>
          <p:nvPr>
            <p:ph type="body" sz="quarter" idx="22"/>
          </p:nvPr>
        </p:nvSpPr>
        <p:spPr>
          <a:xfrm>
            <a:off x="6407150" y="3101835"/>
            <a:ext cx="21209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8817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5334000" y="0"/>
            <a:ext cx="3810000" cy="45529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48768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48768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18291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2887200" y="1501200"/>
            <a:ext cx="3564000" cy="223920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737373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625682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2905200" y="1666800"/>
            <a:ext cx="3513600" cy="22098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25"/>
          </p:nvPr>
        </p:nvSpPr>
        <p:spPr>
          <a:xfrm>
            <a:off x="1717200" y="1929600"/>
            <a:ext cx="1062000" cy="16596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6"/>
          </p:nvPr>
        </p:nvSpPr>
        <p:spPr>
          <a:xfrm>
            <a:off x="6553200" y="1929600"/>
            <a:ext cx="1062000" cy="16596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784015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3314700" y="1657350"/>
            <a:ext cx="2133600" cy="21336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cs typeface="Open Sans Light" charset="0"/>
              </a:defRPr>
            </a:lvl1pPr>
          </a:lstStyle>
          <a:p>
            <a:endParaRPr lang="en-JM"/>
          </a:p>
        </p:txBody>
      </p:sp>
      <p:sp>
        <p:nvSpPr>
          <p:cNvPr id="5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609600" y="1657350"/>
            <a:ext cx="2133600" cy="21336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cs typeface="Open Sans Light" charset="0"/>
              </a:defRPr>
            </a:lvl1pPr>
          </a:lstStyle>
          <a:p>
            <a:endParaRPr lang="en-JM"/>
          </a:p>
        </p:txBody>
      </p:sp>
      <p:sp>
        <p:nvSpPr>
          <p:cNvPr id="7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6019800" y="1657350"/>
            <a:ext cx="2133600" cy="21336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cs typeface="Open Sans Light" charset="0"/>
              </a:defRPr>
            </a:lvl1pPr>
          </a:lstStyle>
          <a:p>
            <a:endParaRPr lang="en-JM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052805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 noChangeAspect="1"/>
          </p:cNvSpPr>
          <p:nvPr>
            <p:ph type="pic" sz="quarter" idx="50"/>
          </p:nvPr>
        </p:nvSpPr>
        <p:spPr>
          <a:xfrm>
            <a:off x="685800" y="1581150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en-JM"/>
          </a:p>
        </p:txBody>
      </p:sp>
      <p:sp>
        <p:nvSpPr>
          <p:cNvPr id="4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2228850" y="1581150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en-JM"/>
          </a:p>
        </p:txBody>
      </p:sp>
      <p:sp>
        <p:nvSpPr>
          <p:cNvPr id="5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3771900" y="1581150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en-JM"/>
          </a:p>
        </p:txBody>
      </p:sp>
      <p:sp>
        <p:nvSpPr>
          <p:cNvPr id="6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6858000" y="1581150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en-JM"/>
          </a:p>
        </p:txBody>
      </p:sp>
      <p:sp>
        <p:nvSpPr>
          <p:cNvPr id="7" name="Picture Placeholder 28"/>
          <p:cNvSpPr>
            <a:spLocks noGrp="1" noChangeAspect="1"/>
          </p:cNvSpPr>
          <p:nvPr>
            <p:ph type="pic" sz="quarter" idx="55"/>
          </p:nvPr>
        </p:nvSpPr>
        <p:spPr>
          <a:xfrm>
            <a:off x="5314950" y="1581150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en-JM"/>
          </a:p>
        </p:txBody>
      </p:sp>
      <p:sp>
        <p:nvSpPr>
          <p:cNvPr id="8" name="Picture Placeholder 28"/>
          <p:cNvSpPr>
            <a:spLocks noGrp="1" noChangeAspect="1"/>
          </p:cNvSpPr>
          <p:nvPr>
            <p:ph type="pic" sz="quarter" idx="56"/>
          </p:nvPr>
        </p:nvSpPr>
        <p:spPr>
          <a:xfrm>
            <a:off x="685800" y="3140551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en-JM"/>
          </a:p>
        </p:txBody>
      </p:sp>
      <p:sp>
        <p:nvSpPr>
          <p:cNvPr id="9" name="Picture Placeholder 28"/>
          <p:cNvSpPr>
            <a:spLocks noGrp="1" noChangeAspect="1"/>
          </p:cNvSpPr>
          <p:nvPr>
            <p:ph type="pic" sz="quarter" idx="57"/>
          </p:nvPr>
        </p:nvSpPr>
        <p:spPr>
          <a:xfrm>
            <a:off x="2228850" y="3140551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en-JM"/>
          </a:p>
        </p:txBody>
      </p:sp>
      <p:sp>
        <p:nvSpPr>
          <p:cNvPr id="10" name="Picture Placeholder 28"/>
          <p:cNvSpPr>
            <a:spLocks noGrp="1" noChangeAspect="1"/>
          </p:cNvSpPr>
          <p:nvPr>
            <p:ph type="pic" sz="quarter" idx="58"/>
          </p:nvPr>
        </p:nvSpPr>
        <p:spPr>
          <a:xfrm>
            <a:off x="3771900" y="3140551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en-JM"/>
          </a:p>
        </p:txBody>
      </p:sp>
      <p:sp>
        <p:nvSpPr>
          <p:cNvPr id="11" name="Picture Placeholder 28"/>
          <p:cNvSpPr>
            <a:spLocks noGrp="1" noChangeAspect="1"/>
          </p:cNvSpPr>
          <p:nvPr>
            <p:ph type="pic" sz="quarter" idx="59"/>
          </p:nvPr>
        </p:nvSpPr>
        <p:spPr>
          <a:xfrm>
            <a:off x="6858000" y="3140551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en-JM"/>
          </a:p>
        </p:txBody>
      </p:sp>
      <p:sp>
        <p:nvSpPr>
          <p:cNvPr id="12" name="Picture Placeholder 28"/>
          <p:cNvSpPr>
            <a:spLocks noGrp="1" noChangeAspect="1"/>
          </p:cNvSpPr>
          <p:nvPr>
            <p:ph type="pic" sz="quarter" idx="60"/>
          </p:nvPr>
        </p:nvSpPr>
        <p:spPr>
          <a:xfrm>
            <a:off x="5314950" y="3140551"/>
            <a:ext cx="1259999" cy="1259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en-JM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78728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4724400" y="1504950"/>
            <a:ext cx="1905000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4724400" y="3105150"/>
            <a:ext cx="1905000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5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457200" y="1504950"/>
            <a:ext cx="1905000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457200" y="3105150"/>
            <a:ext cx="1905000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02242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4673600" y="1500750"/>
            <a:ext cx="1905000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6781800" y="1500750"/>
            <a:ext cx="1905000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5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457200" y="1500750"/>
            <a:ext cx="1905000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2565400" y="1500750"/>
            <a:ext cx="1905000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56334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6197600" y="1504950"/>
            <a:ext cx="2489200" cy="1981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5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457200" y="1504950"/>
            <a:ext cx="2489200" cy="1981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3325628" y="1504950"/>
            <a:ext cx="2489200" cy="1981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9192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2590800" y="13525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2590800" y="29527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5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609600" y="13525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609600" y="29527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8" name="Picture Placeholder 21"/>
          <p:cNvSpPr>
            <a:spLocks noGrp="1"/>
          </p:cNvSpPr>
          <p:nvPr>
            <p:ph type="pic" sz="quarter" idx="30"/>
          </p:nvPr>
        </p:nvSpPr>
        <p:spPr>
          <a:xfrm>
            <a:off x="4572000" y="1352550"/>
            <a:ext cx="1905000" cy="3124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9" name="Picture Placeholder 21"/>
          <p:cNvSpPr>
            <a:spLocks noGrp="1"/>
          </p:cNvSpPr>
          <p:nvPr>
            <p:ph type="pic" sz="quarter" idx="31"/>
          </p:nvPr>
        </p:nvSpPr>
        <p:spPr>
          <a:xfrm>
            <a:off x="6553200" y="1352550"/>
            <a:ext cx="1905000" cy="3124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19781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k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3962400" y="1123950"/>
            <a:ext cx="1219200" cy="12192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cs typeface="Open Sans Light" charset="0"/>
              </a:defRPr>
            </a:lvl1pPr>
          </a:lstStyle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96432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2590800" y="13525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2590800" y="29527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5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609600" y="13525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609600" y="2952750"/>
            <a:ext cx="1905000" cy="1528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8" name="Picture Placeholder 21"/>
          <p:cNvSpPr>
            <a:spLocks noGrp="1"/>
          </p:cNvSpPr>
          <p:nvPr>
            <p:ph type="pic" sz="quarter" idx="30"/>
          </p:nvPr>
        </p:nvSpPr>
        <p:spPr>
          <a:xfrm>
            <a:off x="4572000" y="1352550"/>
            <a:ext cx="4038600" cy="31242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18974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4038600" y="0"/>
            <a:ext cx="1905000" cy="447675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6019800" y="0"/>
            <a:ext cx="3124200" cy="447675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0550"/>
            <a:ext cx="3581400" cy="8191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1409700"/>
            <a:ext cx="35814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21943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6934200" y="0"/>
            <a:ext cx="2209800" cy="51435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4724400" y="0"/>
            <a:ext cx="2209800" cy="51435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42672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4267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69958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85750"/>
            <a:ext cx="396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2209800" y="0"/>
            <a:ext cx="2209800" cy="51435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800600" y="1132915"/>
            <a:ext cx="39624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2209800" cy="51435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47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4800600" y="0"/>
            <a:ext cx="1905000" cy="280035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4800600" y="2876550"/>
            <a:ext cx="1905000" cy="226695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6781800" y="0"/>
            <a:ext cx="1905000" cy="180975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8" name="Picture Placeholder 21"/>
          <p:cNvSpPr>
            <a:spLocks noGrp="1"/>
          </p:cNvSpPr>
          <p:nvPr>
            <p:ph type="pic" sz="quarter" idx="30"/>
          </p:nvPr>
        </p:nvSpPr>
        <p:spPr>
          <a:xfrm>
            <a:off x="6781800" y="1885950"/>
            <a:ext cx="1905000" cy="325755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43434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43434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605490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685800" y="1591681"/>
            <a:ext cx="1676400" cy="259169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4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2717400" y="1581150"/>
            <a:ext cx="1677600" cy="259169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5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4750200" y="1581150"/>
            <a:ext cx="1676400" cy="25908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6" name="Picture Placeholder 27"/>
          <p:cNvSpPr>
            <a:spLocks noGrp="1"/>
          </p:cNvSpPr>
          <p:nvPr>
            <p:ph type="pic" sz="quarter" idx="27"/>
          </p:nvPr>
        </p:nvSpPr>
        <p:spPr>
          <a:xfrm>
            <a:off x="6781800" y="1581150"/>
            <a:ext cx="1676400" cy="25908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79488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3971544" y="1352392"/>
            <a:ext cx="1667256" cy="304815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5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5715000" y="1352549"/>
            <a:ext cx="1676400" cy="304710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6" name="Picture Placeholder 27"/>
          <p:cNvSpPr>
            <a:spLocks noGrp="1"/>
          </p:cNvSpPr>
          <p:nvPr>
            <p:ph type="pic" sz="quarter" idx="27"/>
          </p:nvPr>
        </p:nvSpPr>
        <p:spPr>
          <a:xfrm>
            <a:off x="7467600" y="1352549"/>
            <a:ext cx="1676400" cy="304710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036653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724400" y="1657350"/>
            <a:ext cx="3733800" cy="2438400"/>
          </a:xfrm>
        </p:spPr>
        <p:txBody>
          <a:bodyPr>
            <a:normAutofit/>
          </a:bodyPr>
          <a:lstStyle>
            <a:lvl1pPr>
              <a:defRPr sz="1200" spc="0"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685800" y="1657350"/>
            <a:ext cx="3733800" cy="2438400"/>
          </a:xfrm>
        </p:spPr>
        <p:txBody>
          <a:bodyPr>
            <a:normAutofit/>
          </a:bodyPr>
          <a:lstStyle>
            <a:lvl1pPr>
              <a:defRPr sz="1200" spc="0"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45379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3"/>
          <p:cNvSpPr>
            <a:spLocks noGrp="1"/>
          </p:cNvSpPr>
          <p:nvPr>
            <p:ph sz="quarter" idx="13"/>
          </p:nvPr>
        </p:nvSpPr>
        <p:spPr>
          <a:xfrm>
            <a:off x="5334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105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4" name="Content Placeholder 13"/>
          <p:cNvSpPr>
            <a:spLocks noGrp="1"/>
          </p:cNvSpPr>
          <p:nvPr>
            <p:ph sz="quarter" idx="42"/>
          </p:nvPr>
        </p:nvSpPr>
        <p:spPr>
          <a:xfrm>
            <a:off x="33528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105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5" name="Content Placeholder 13"/>
          <p:cNvSpPr>
            <a:spLocks noGrp="1"/>
          </p:cNvSpPr>
          <p:nvPr>
            <p:ph sz="quarter" idx="43"/>
          </p:nvPr>
        </p:nvSpPr>
        <p:spPr>
          <a:xfrm>
            <a:off x="62484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105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065534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4650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2209800" y="15769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5284708" y="1572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672346" y="3024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2" name="Picture Placeholder 21"/>
          <p:cNvSpPr>
            <a:spLocks noGrp="1"/>
          </p:cNvSpPr>
          <p:nvPr>
            <p:ph type="pic" sz="quarter" idx="35"/>
          </p:nvPr>
        </p:nvSpPr>
        <p:spPr>
          <a:xfrm>
            <a:off x="3747254" y="3024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Picture Placeholder 21"/>
          <p:cNvSpPr>
            <a:spLocks noGrp="1"/>
          </p:cNvSpPr>
          <p:nvPr>
            <p:ph type="pic" sz="quarter" idx="37"/>
          </p:nvPr>
        </p:nvSpPr>
        <p:spPr>
          <a:xfrm>
            <a:off x="6822162" y="3024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275911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>
            <a:spLocks noGrp="1"/>
          </p:cNvSpPr>
          <p:nvPr>
            <p:ph sz="quarter" idx="13"/>
          </p:nvPr>
        </p:nvSpPr>
        <p:spPr>
          <a:xfrm>
            <a:off x="4572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8" name="Content Placeholder 38"/>
          <p:cNvSpPr>
            <a:spLocks noGrp="1"/>
          </p:cNvSpPr>
          <p:nvPr>
            <p:ph sz="quarter" idx="39"/>
          </p:nvPr>
        </p:nvSpPr>
        <p:spPr>
          <a:xfrm>
            <a:off x="458244" y="1581150"/>
            <a:ext cx="2361156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42"/>
          </p:nvPr>
        </p:nvSpPr>
        <p:spPr>
          <a:xfrm>
            <a:off x="33909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43"/>
          </p:nvPr>
        </p:nvSpPr>
        <p:spPr>
          <a:xfrm>
            <a:off x="63246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60"/>
          </p:nvPr>
        </p:nvSpPr>
        <p:spPr>
          <a:xfrm>
            <a:off x="3390900" y="1581150"/>
            <a:ext cx="2362200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2" name="Content Placeholder 38"/>
          <p:cNvSpPr>
            <a:spLocks noGrp="1"/>
          </p:cNvSpPr>
          <p:nvPr>
            <p:ph sz="quarter" idx="61"/>
          </p:nvPr>
        </p:nvSpPr>
        <p:spPr>
          <a:xfrm>
            <a:off x="6324600" y="1581150"/>
            <a:ext cx="2362200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704880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2822400" y="1890000"/>
            <a:ext cx="3513600" cy="2209800"/>
          </a:xfrm>
        </p:spPr>
        <p:txBody>
          <a:bodyPr/>
          <a:lstStyle>
            <a:lvl1pPr>
              <a:defRPr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84914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2514600" y="1638000"/>
            <a:ext cx="1752600" cy="2514600"/>
          </a:xfrm>
        </p:spPr>
        <p:txBody>
          <a:bodyPr/>
          <a:lstStyle>
            <a:lvl1pPr>
              <a:defRPr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6324600" y="1638000"/>
            <a:ext cx="1752600" cy="2514600"/>
          </a:xfrm>
        </p:spPr>
        <p:txBody>
          <a:bodyPr/>
          <a:lstStyle>
            <a:lvl1pPr>
              <a:defRPr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66935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47"/>
          </p:nvPr>
        </p:nvSpPr>
        <p:spPr>
          <a:xfrm>
            <a:off x="989964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48"/>
          </p:nvPr>
        </p:nvSpPr>
        <p:spPr>
          <a:xfrm>
            <a:off x="990282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49"/>
          </p:nvPr>
        </p:nvSpPr>
        <p:spPr>
          <a:xfrm>
            <a:off x="990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50"/>
          </p:nvPr>
        </p:nvSpPr>
        <p:spPr>
          <a:xfrm>
            <a:off x="990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51"/>
          </p:nvPr>
        </p:nvSpPr>
        <p:spPr>
          <a:xfrm>
            <a:off x="990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60"/>
          </p:nvPr>
        </p:nvSpPr>
        <p:spPr>
          <a:xfrm>
            <a:off x="5181282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61"/>
          </p:nvPr>
        </p:nvSpPr>
        <p:spPr>
          <a:xfrm>
            <a:off x="5181600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62"/>
          </p:nvPr>
        </p:nvSpPr>
        <p:spPr>
          <a:xfrm>
            <a:off x="5181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63"/>
          </p:nvPr>
        </p:nvSpPr>
        <p:spPr>
          <a:xfrm>
            <a:off x="5181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64"/>
          </p:nvPr>
        </p:nvSpPr>
        <p:spPr>
          <a:xfrm>
            <a:off x="5181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964456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2438400" cy="5162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</a:endParaRPr>
          </a:p>
        </p:txBody>
      </p:sp>
      <p:sp>
        <p:nvSpPr>
          <p:cNvPr id="17" name="Oval 16"/>
          <p:cNvSpPr>
            <a:spLocks noChangeAspect="1"/>
          </p:cNvSpPr>
          <p:nvPr userDrawn="1"/>
        </p:nvSpPr>
        <p:spPr>
          <a:xfrm>
            <a:off x="769201" y="438150"/>
            <a:ext cx="899999" cy="899999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839724" y="508673"/>
            <a:ext cx="758952" cy="75895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0" y="285750"/>
            <a:ext cx="60198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667000" y="876300"/>
            <a:ext cx="60198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691132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fld id="{1EFD8319-F131-433F-8578-8130D201B41F}" type="datetime1">
              <a:rPr lang="en-JM" smtClean="0"/>
              <a:pPr/>
              <a:t>23/6/2022</a:t>
            </a:fld>
            <a:endParaRPr lang="en-JM"/>
          </a:p>
        </p:txBody>
      </p:sp>
      <p:sp>
        <p:nvSpPr>
          <p:cNvPr id="10" name="Rectangle 9"/>
          <p:cNvSpPr/>
          <p:nvPr userDrawn="1"/>
        </p:nvSpPr>
        <p:spPr>
          <a:xfrm>
            <a:off x="5486400" y="0"/>
            <a:ext cx="3657600" cy="51435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50292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5566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838200" y="1459230"/>
            <a:ext cx="28194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34"/>
          </p:nvPr>
        </p:nvSpPr>
        <p:spPr>
          <a:xfrm>
            <a:off x="838200" y="17335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838200" y="2526030"/>
            <a:ext cx="28194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36"/>
          </p:nvPr>
        </p:nvSpPr>
        <p:spPr>
          <a:xfrm>
            <a:off x="838200" y="28003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838200" y="3592830"/>
            <a:ext cx="28194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38"/>
          </p:nvPr>
        </p:nvSpPr>
        <p:spPr>
          <a:xfrm>
            <a:off x="838200" y="38671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424369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56"/>
          </p:nvPr>
        </p:nvSpPr>
        <p:spPr>
          <a:xfrm>
            <a:off x="533400" y="15811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57"/>
          </p:nvPr>
        </p:nvSpPr>
        <p:spPr>
          <a:xfrm>
            <a:off x="2760662" y="15811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58"/>
          </p:nvPr>
        </p:nvSpPr>
        <p:spPr>
          <a:xfrm>
            <a:off x="533400" y="28765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59"/>
          </p:nvPr>
        </p:nvSpPr>
        <p:spPr>
          <a:xfrm>
            <a:off x="2760662" y="28765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060513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548000" y="1861200"/>
            <a:ext cx="2448000" cy="153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4824600" y="1861200"/>
            <a:ext cx="2448000" cy="153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12685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4824600" y="0"/>
            <a:ext cx="4319400" cy="51435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43674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43674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03730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3695700" y="1962150"/>
            <a:ext cx="1752600" cy="17526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cs typeface="Open Sans Light" charset="0"/>
              </a:defRPr>
            </a:lvl1pPr>
          </a:lstStyle>
          <a:p>
            <a:endParaRPr lang="en-JM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76135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1520190"/>
            <a:ext cx="2286000" cy="228600"/>
          </a:xfrm>
          <a:prstGeom prst="rect">
            <a:avLst/>
          </a:prstGeom>
          <a:solidFill>
            <a:srgbClr val="1098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2286000" y="1520190"/>
            <a:ext cx="2286000" cy="228600"/>
          </a:xfrm>
          <a:prstGeom prst="rect">
            <a:avLst/>
          </a:prstGeom>
          <a:solidFill>
            <a:srgbClr val="283C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4572000" y="1520190"/>
            <a:ext cx="2286000" cy="2286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6858000" y="1520190"/>
            <a:ext cx="2286000" cy="228600"/>
          </a:xfrm>
          <a:prstGeom prst="rect">
            <a:avLst/>
          </a:prstGeom>
          <a:solidFill>
            <a:srgbClr val="7373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0" y="1749742"/>
            <a:ext cx="2276856" cy="1309688"/>
          </a:xfrm>
        </p:spPr>
        <p:txBody>
          <a:bodyPr/>
          <a:lstStyle/>
          <a:p>
            <a:endParaRPr lang="en-JM"/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2286000" y="1749742"/>
            <a:ext cx="2276856" cy="1309688"/>
          </a:xfrm>
        </p:spPr>
        <p:txBody>
          <a:bodyPr/>
          <a:lstStyle/>
          <a:p>
            <a:endParaRPr lang="en-JM"/>
          </a:p>
        </p:txBody>
      </p:sp>
      <p:sp>
        <p:nvSpPr>
          <p:cNvPr id="31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4572000" y="1748790"/>
            <a:ext cx="2276856" cy="1309688"/>
          </a:xfrm>
        </p:spPr>
        <p:txBody>
          <a:bodyPr/>
          <a:lstStyle/>
          <a:p>
            <a:endParaRPr lang="en-JM"/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27"/>
          </p:nvPr>
        </p:nvSpPr>
        <p:spPr>
          <a:xfrm>
            <a:off x="6858000" y="1748790"/>
            <a:ext cx="2286000" cy="1309688"/>
          </a:xfrm>
        </p:spPr>
        <p:txBody>
          <a:bodyPr/>
          <a:lstStyle/>
          <a:p>
            <a:endParaRPr lang="en-JM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8"/>
          </p:nvPr>
        </p:nvSpPr>
        <p:spPr>
          <a:xfrm>
            <a:off x="457200" y="3409950"/>
            <a:ext cx="1752600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JM"/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9"/>
          </p:nvPr>
        </p:nvSpPr>
        <p:spPr>
          <a:xfrm>
            <a:off x="457200" y="36385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/>
          </a:p>
        </p:txBody>
      </p:sp>
      <p:sp>
        <p:nvSpPr>
          <p:cNvPr id="41" name="Text Placeholder 35"/>
          <p:cNvSpPr>
            <a:spLocks noGrp="1"/>
          </p:cNvSpPr>
          <p:nvPr>
            <p:ph type="body" sz="quarter" idx="30"/>
          </p:nvPr>
        </p:nvSpPr>
        <p:spPr>
          <a:xfrm>
            <a:off x="2590800" y="3409950"/>
            <a:ext cx="1752600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JM"/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31"/>
          </p:nvPr>
        </p:nvSpPr>
        <p:spPr>
          <a:xfrm>
            <a:off x="2590800" y="36385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/>
          </a:p>
        </p:txBody>
      </p:sp>
      <p:sp>
        <p:nvSpPr>
          <p:cNvPr id="43" name="Text Placeholder 35"/>
          <p:cNvSpPr>
            <a:spLocks noGrp="1"/>
          </p:cNvSpPr>
          <p:nvPr>
            <p:ph type="body" sz="quarter" idx="32"/>
          </p:nvPr>
        </p:nvSpPr>
        <p:spPr>
          <a:xfrm>
            <a:off x="4800600" y="3409950"/>
            <a:ext cx="1752600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JM"/>
          </a:p>
        </p:txBody>
      </p:sp>
      <p:sp>
        <p:nvSpPr>
          <p:cNvPr id="44" name="Text Placeholder 39"/>
          <p:cNvSpPr>
            <a:spLocks noGrp="1"/>
          </p:cNvSpPr>
          <p:nvPr>
            <p:ph type="body" sz="quarter" idx="33"/>
          </p:nvPr>
        </p:nvSpPr>
        <p:spPr>
          <a:xfrm>
            <a:off x="4800600" y="36385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/>
          </a:p>
        </p:txBody>
      </p:sp>
      <p:sp>
        <p:nvSpPr>
          <p:cNvPr id="45" name="Text Placeholder 35"/>
          <p:cNvSpPr>
            <a:spLocks noGrp="1"/>
          </p:cNvSpPr>
          <p:nvPr>
            <p:ph type="body" sz="quarter" idx="34"/>
          </p:nvPr>
        </p:nvSpPr>
        <p:spPr>
          <a:xfrm>
            <a:off x="7010400" y="3409950"/>
            <a:ext cx="1752600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JM"/>
          </a:p>
        </p:txBody>
      </p:sp>
      <p:sp>
        <p:nvSpPr>
          <p:cNvPr id="46" name="Text Placeholder 39"/>
          <p:cNvSpPr>
            <a:spLocks noGrp="1"/>
          </p:cNvSpPr>
          <p:nvPr>
            <p:ph type="body" sz="quarter" idx="35"/>
          </p:nvPr>
        </p:nvSpPr>
        <p:spPr>
          <a:xfrm>
            <a:off x="7010400" y="36385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43348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793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533400" y="0"/>
            <a:ext cx="4343400" cy="5143500"/>
          </a:xfrm>
        </p:spPr>
        <p:txBody>
          <a:bodyPr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81600" y="361950"/>
            <a:ext cx="35052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181600" y="1222562"/>
            <a:ext cx="3505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01415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28874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</p:spPr>
        <p:txBody>
          <a:bodyPr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endParaRPr lang="en-JM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029200" y="2014539"/>
            <a:ext cx="3505200" cy="990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6"/>
          </p:nvPr>
        </p:nvSpPr>
        <p:spPr>
          <a:xfrm>
            <a:off x="5791200" y="3189271"/>
            <a:ext cx="2438400" cy="3079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7"/>
          </p:nvPr>
        </p:nvSpPr>
        <p:spPr>
          <a:xfrm>
            <a:off x="5791200" y="3714750"/>
            <a:ext cx="2438400" cy="46511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029200" y="1733550"/>
            <a:ext cx="3505200" cy="28098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9144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3716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18288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029200" y="285750"/>
            <a:ext cx="3657600" cy="8191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29200" y="1104900"/>
            <a:ext cx="3657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4070236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63"/>
          </p:nvPr>
        </p:nvSpPr>
        <p:spPr>
          <a:xfrm>
            <a:off x="457200" y="1352550"/>
            <a:ext cx="4267200" cy="28956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66"/>
          </p:nvPr>
        </p:nvSpPr>
        <p:spPr>
          <a:xfrm>
            <a:off x="5638800" y="2502870"/>
            <a:ext cx="2994025" cy="6784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5638800" y="2190750"/>
            <a:ext cx="1730375" cy="31525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400">
                <a:latin typeface="Franklin Gothic Medium" pitchFamily="34" charset="0"/>
              </a:defRPr>
            </a:lvl2pPr>
            <a:lvl3pPr marL="914400" indent="0">
              <a:buFontTx/>
              <a:buNone/>
              <a:defRPr sz="1400">
                <a:latin typeface="Franklin Gothic Medium" pitchFamily="34" charset="0"/>
              </a:defRPr>
            </a:lvl3pPr>
            <a:lvl4pPr marL="1371600" indent="0">
              <a:buFontTx/>
              <a:buNone/>
              <a:defRPr sz="1400">
                <a:latin typeface="Franklin Gothic Medium" pitchFamily="34" charset="0"/>
              </a:defRPr>
            </a:lvl4pPr>
            <a:lvl5pPr marL="1828800" indent="0">
              <a:buFontTx/>
              <a:buNone/>
              <a:defRPr sz="1400">
                <a:latin typeface="Franklin Gothic Medium" pitchFamily="34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68" hasCustomPrompt="1"/>
          </p:nvPr>
        </p:nvSpPr>
        <p:spPr>
          <a:xfrm>
            <a:off x="5334000" y="3562350"/>
            <a:ext cx="2743200" cy="381000"/>
          </a:xfrm>
          <a:prstGeom prst="roundRect">
            <a:avLst>
              <a:gd name="adj" fmla="val 16667"/>
            </a:avLst>
          </a:prstGeom>
          <a:solidFill>
            <a:srgbClr val="73737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/>
              <a:t>LOREM IPSUM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quarter" idx="69" hasCustomPrompt="1"/>
          </p:nvPr>
        </p:nvSpPr>
        <p:spPr>
          <a:xfrm>
            <a:off x="5334000" y="1657350"/>
            <a:ext cx="762000" cy="284485"/>
          </a:xfrm>
          <a:prstGeom prst="roundRect">
            <a:avLst>
              <a:gd name="adj" fmla="val 8295"/>
            </a:avLst>
          </a:prstGeom>
          <a:solidFill>
            <a:srgbClr val="7DCAE3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/>
              <a:t>LOREM</a:t>
            </a:r>
          </a:p>
        </p:txBody>
      </p:sp>
      <p:sp>
        <p:nvSpPr>
          <p:cNvPr id="18" name="Content Placeholder 10"/>
          <p:cNvSpPr>
            <a:spLocks noGrp="1"/>
          </p:cNvSpPr>
          <p:nvPr>
            <p:ph sz="quarter" idx="70" hasCustomPrompt="1"/>
          </p:nvPr>
        </p:nvSpPr>
        <p:spPr>
          <a:xfrm>
            <a:off x="7010400" y="1660485"/>
            <a:ext cx="762000" cy="284485"/>
          </a:xfrm>
          <a:prstGeom prst="roundRect">
            <a:avLst>
              <a:gd name="adj" fmla="val 8295"/>
            </a:avLst>
          </a:prstGeom>
          <a:solidFill>
            <a:srgbClr val="0099C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/>
              <a:t>LOREM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71" hasCustomPrompt="1"/>
          </p:nvPr>
        </p:nvSpPr>
        <p:spPr>
          <a:xfrm>
            <a:off x="6172200" y="1657350"/>
            <a:ext cx="762000" cy="284485"/>
          </a:xfrm>
          <a:prstGeom prst="roundRect">
            <a:avLst>
              <a:gd name="adj" fmla="val 8295"/>
            </a:avLst>
          </a:prstGeom>
          <a:solidFill>
            <a:srgbClr val="283C43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/>
              <a:t>LOREM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98135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04400" y="1998000"/>
            <a:ext cx="2340000" cy="148020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rgbClr val="283C4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258800" y="1998000"/>
            <a:ext cx="1332000" cy="177480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rgbClr val="283C4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444000" y="2044800"/>
            <a:ext cx="936000" cy="165599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rgbClr val="283C4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406767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60"/>
          </p:nvPr>
        </p:nvSpPr>
        <p:spPr>
          <a:xfrm>
            <a:off x="4070963" y="1711278"/>
            <a:ext cx="2919699" cy="3048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64"/>
          </p:nvPr>
        </p:nvSpPr>
        <p:spPr>
          <a:xfrm>
            <a:off x="4070964" y="3600450"/>
            <a:ext cx="4082436" cy="8382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70"/>
          </p:nvPr>
        </p:nvSpPr>
        <p:spPr>
          <a:xfrm>
            <a:off x="1143000" y="3867150"/>
            <a:ext cx="233654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079314" y="2105239"/>
            <a:ext cx="4081981" cy="8763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/>
          </a:p>
        </p:txBody>
      </p:sp>
      <p:sp>
        <p:nvSpPr>
          <p:cNvPr id="13" name="Picture Placeholder 28"/>
          <p:cNvSpPr>
            <a:spLocks noGrp="1"/>
          </p:cNvSpPr>
          <p:nvPr>
            <p:ph type="pic" sz="quarter" idx="50"/>
          </p:nvPr>
        </p:nvSpPr>
        <p:spPr>
          <a:xfrm>
            <a:off x="1347852" y="1786002"/>
            <a:ext cx="1911096" cy="1911096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rgbClr val="283C4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JM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72"/>
          </p:nvPr>
        </p:nvSpPr>
        <p:spPr>
          <a:xfrm>
            <a:off x="4070963" y="3181350"/>
            <a:ext cx="2919699" cy="3048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121864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72000" y="1837540"/>
            <a:ext cx="0" cy="165599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9600" y="1861337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09601" y="1581938"/>
            <a:ext cx="2987674" cy="2793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257804" y="1854987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257804" y="1575587"/>
            <a:ext cx="2987674" cy="2793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517259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72000" y="1837540"/>
            <a:ext cx="0" cy="165599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9600" y="1843890"/>
            <a:ext cx="2987675" cy="64056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09600" y="1587500"/>
            <a:ext cx="2987675" cy="25004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257804" y="1837540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262567" y="1581149"/>
            <a:ext cx="2982912" cy="2569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8868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k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8AECD86-299A-47DE-B476-7E3CD297FCAD}"/>
              </a:ext>
            </a:extLst>
          </p:cNvPr>
          <p:cNvSpPr txBox="1"/>
          <p:nvPr userDrawn="1"/>
        </p:nvSpPr>
        <p:spPr>
          <a:xfrm>
            <a:off x="-152400" y="4705350"/>
            <a:ext cx="155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FFFF00"/>
                </a:solidFill>
                <a:latin typeface="Trebuchet MS" pitchFamily="34" charset="0"/>
              </a:rPr>
              <a:t>Sample client</a:t>
            </a:r>
          </a:p>
          <a:p>
            <a:pPr algn="ctr"/>
            <a:r>
              <a:rPr lang="en-US" sz="900" b="1">
                <a:solidFill>
                  <a:srgbClr val="FFFF00"/>
                </a:solidFill>
                <a:latin typeface="Trebuchet MS" pitchFamily="34" charset="0"/>
              </a:rPr>
              <a:t>logo position</a:t>
            </a:r>
          </a:p>
        </p:txBody>
      </p:sp>
    </p:spTree>
    <p:extLst>
      <p:ext uri="{BB962C8B-B14F-4D97-AF65-F5344CB8AC3E}">
        <p14:creationId xmlns:p14="http://schemas.microsoft.com/office/powerpoint/2010/main" val="63253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612800" y="1690350"/>
            <a:ext cx="762000" cy="24120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81800" y="1690350"/>
            <a:ext cx="762000" cy="24120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55600" y="1693950"/>
            <a:ext cx="1360800" cy="2412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8235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884400" y="1688400"/>
            <a:ext cx="1360800" cy="24120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283C43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121330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648200" y="1962152"/>
            <a:ext cx="3924300" cy="2325687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1219200" y="2190751"/>
            <a:ext cx="2971800" cy="8334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457200" y="1254125"/>
            <a:ext cx="8229600" cy="479425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rgbClr val="283C43"/>
                </a:solidFill>
              </a:defRPr>
            </a:lvl1pPr>
            <a:lvl2pPr marL="457200" indent="0" algn="ctr">
              <a:buNone/>
              <a:defRPr sz="1100"/>
            </a:lvl2pPr>
            <a:lvl3pPr marL="914400" indent="0" algn="ctr">
              <a:buNone/>
              <a:defRPr sz="11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endParaRPr lang="en-JM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1219200" y="1962150"/>
            <a:ext cx="1828800" cy="22860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1219200" y="3567115"/>
            <a:ext cx="2971800" cy="8334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1219200" y="3338515"/>
            <a:ext cx="1828800" cy="22860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9092174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457200" y="1254125"/>
            <a:ext cx="8229600" cy="479425"/>
          </a:xfrm>
        </p:spPr>
        <p:txBody>
          <a:bodyPr>
            <a:noAutofit/>
          </a:bodyPr>
          <a:lstStyle>
            <a:lvl1pPr marL="0" indent="0" algn="l">
              <a:buNone/>
              <a:defRPr sz="11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 sz="1100"/>
            </a:lvl2pPr>
            <a:lvl3pPr marL="914400" indent="0" algn="ctr">
              <a:buNone/>
              <a:defRPr sz="11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endParaRPr lang="en-JM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81000" y="2848384"/>
            <a:ext cx="38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>
                <a:solidFill>
                  <a:srgbClr val="0099CC"/>
                </a:solidFill>
                <a:latin typeface="Open Sans" charset="0"/>
                <a:ea typeface="Open Sans" charset="0"/>
                <a:cs typeface="Open Sans" charset="0"/>
              </a:rPr>
              <a:t>“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3048000" y="2848384"/>
            <a:ext cx="38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>
                <a:solidFill>
                  <a:srgbClr val="0099CC"/>
                </a:solidFill>
                <a:latin typeface="Open Sans" charset="0"/>
                <a:ea typeface="Open Sans" charset="0"/>
                <a:cs typeface="Open Sans" charset="0"/>
              </a:rPr>
              <a:t>“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5715000" y="2823321"/>
            <a:ext cx="38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>
                <a:solidFill>
                  <a:srgbClr val="0099CC"/>
                </a:solidFill>
                <a:latin typeface="Open Sans" charset="0"/>
                <a:ea typeface="Open Sans" charset="0"/>
                <a:cs typeface="Open Sans" charset="0"/>
              </a:rPr>
              <a:t>“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4"/>
          </p:nvPr>
        </p:nvSpPr>
        <p:spPr>
          <a:xfrm>
            <a:off x="677390" y="3297174"/>
            <a:ext cx="758952" cy="75895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25"/>
          </p:nvPr>
        </p:nvSpPr>
        <p:spPr>
          <a:xfrm>
            <a:off x="3392424" y="3297173"/>
            <a:ext cx="758952" cy="75895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30" name="Picture Placeholder 25"/>
          <p:cNvSpPr>
            <a:spLocks noGrp="1"/>
          </p:cNvSpPr>
          <p:nvPr>
            <p:ph type="pic" sz="quarter" idx="26"/>
          </p:nvPr>
        </p:nvSpPr>
        <p:spPr>
          <a:xfrm>
            <a:off x="6211824" y="3297173"/>
            <a:ext cx="758952" cy="75895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7"/>
          </p:nvPr>
        </p:nvSpPr>
        <p:spPr>
          <a:xfrm>
            <a:off x="1600200" y="3533775"/>
            <a:ext cx="12192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28"/>
          </p:nvPr>
        </p:nvSpPr>
        <p:spPr>
          <a:xfrm>
            <a:off x="4343400" y="3533775"/>
            <a:ext cx="12192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34" name="Text Placeholder 31"/>
          <p:cNvSpPr>
            <a:spLocks noGrp="1"/>
          </p:cNvSpPr>
          <p:nvPr>
            <p:ph type="body" sz="quarter" idx="29"/>
          </p:nvPr>
        </p:nvSpPr>
        <p:spPr>
          <a:xfrm>
            <a:off x="7162800" y="3533775"/>
            <a:ext cx="12192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554208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745315" y="1542614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65"/>
          </p:nvPr>
        </p:nvSpPr>
        <p:spPr>
          <a:xfrm>
            <a:off x="2780639" y="1581150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66"/>
          </p:nvPr>
        </p:nvSpPr>
        <p:spPr>
          <a:xfrm>
            <a:off x="4800600" y="1581150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27" name="Picture Placeholder 21"/>
          <p:cNvSpPr>
            <a:spLocks noGrp="1"/>
          </p:cNvSpPr>
          <p:nvPr>
            <p:ph type="pic" sz="quarter" idx="67"/>
          </p:nvPr>
        </p:nvSpPr>
        <p:spPr>
          <a:xfrm>
            <a:off x="6866088" y="1581150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684213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>
                <a:solidFill>
                  <a:srgbClr val="283C43"/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69"/>
          </p:nvPr>
        </p:nvSpPr>
        <p:spPr>
          <a:xfrm>
            <a:off x="272877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>
                <a:solidFill>
                  <a:srgbClr val="283C43"/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70"/>
          </p:nvPr>
        </p:nvSpPr>
        <p:spPr>
          <a:xfrm>
            <a:off x="684213" y="3186112"/>
            <a:ext cx="1830387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0099C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71"/>
          </p:nvPr>
        </p:nvSpPr>
        <p:spPr>
          <a:xfrm>
            <a:off x="684212" y="3414712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rgbClr val="283C4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72"/>
          </p:nvPr>
        </p:nvSpPr>
        <p:spPr>
          <a:xfrm>
            <a:off x="2741613" y="3181350"/>
            <a:ext cx="1830387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0099C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73"/>
          </p:nvPr>
        </p:nvSpPr>
        <p:spPr>
          <a:xfrm>
            <a:off x="2741612" y="3409950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rgbClr val="283C4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74"/>
          </p:nvPr>
        </p:nvSpPr>
        <p:spPr>
          <a:xfrm>
            <a:off x="480060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>
                <a:solidFill>
                  <a:srgbClr val="283C43"/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75"/>
          </p:nvPr>
        </p:nvSpPr>
        <p:spPr>
          <a:xfrm>
            <a:off x="4813443" y="3181350"/>
            <a:ext cx="1830387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0099C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76"/>
          </p:nvPr>
        </p:nvSpPr>
        <p:spPr>
          <a:xfrm>
            <a:off x="4813442" y="3409950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rgbClr val="283C4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77"/>
          </p:nvPr>
        </p:nvSpPr>
        <p:spPr>
          <a:xfrm>
            <a:off x="691977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>
                <a:solidFill>
                  <a:srgbClr val="283C43"/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78"/>
          </p:nvPr>
        </p:nvSpPr>
        <p:spPr>
          <a:xfrm>
            <a:off x="6932613" y="3181350"/>
            <a:ext cx="1830387" cy="22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0099C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79"/>
          </p:nvPr>
        </p:nvSpPr>
        <p:spPr>
          <a:xfrm>
            <a:off x="6932612" y="3409950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rgbClr val="283C4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en-JM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983968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0" cap="none" spc="0"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83C4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827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FCDA78-835A-024F-848F-8E2DA93A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24BA37EE-63E2-F24D-8FFC-125A1F8617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166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33400" y="1809750"/>
            <a:ext cx="3124200" cy="20574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</a:endParaRPr>
          </a:p>
        </p:txBody>
      </p:sp>
      <p:sp>
        <p:nvSpPr>
          <p:cNvPr id="12" name="Picture Placeholder 20"/>
          <p:cNvSpPr>
            <a:spLocks noGrp="1"/>
          </p:cNvSpPr>
          <p:nvPr>
            <p:ph type="pic" sz="quarter" idx="24"/>
          </p:nvPr>
        </p:nvSpPr>
        <p:spPr>
          <a:xfrm>
            <a:off x="3610800" y="1581150"/>
            <a:ext cx="1918800" cy="2556000"/>
          </a:xfrm>
        </p:spPr>
        <p:txBody>
          <a:bodyPr/>
          <a:lstStyle>
            <a:lvl1pPr>
              <a:defRPr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62E341-A6FC-EE48-92C9-DB82DB324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67777E7-9C34-7442-8A84-F76D1DAEA50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59775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0"/>
          <p:cNvSpPr>
            <a:spLocks noGrp="1"/>
          </p:cNvSpPr>
          <p:nvPr>
            <p:ph type="pic" sz="quarter" idx="24"/>
          </p:nvPr>
        </p:nvSpPr>
        <p:spPr>
          <a:xfrm>
            <a:off x="3574500" y="1581150"/>
            <a:ext cx="1918800" cy="2556000"/>
          </a:xfrm>
        </p:spPr>
        <p:txBody>
          <a:bodyPr/>
          <a:lstStyle>
            <a:lvl1pPr>
              <a:defRPr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Picture Placeholder 20"/>
          <p:cNvSpPr>
            <a:spLocks noGrp="1"/>
          </p:cNvSpPr>
          <p:nvPr>
            <p:ph type="pic" sz="quarter" idx="25"/>
          </p:nvPr>
        </p:nvSpPr>
        <p:spPr>
          <a:xfrm>
            <a:off x="1205400" y="1581150"/>
            <a:ext cx="1918800" cy="2556000"/>
          </a:xfrm>
        </p:spPr>
        <p:txBody>
          <a:bodyPr/>
          <a:lstStyle>
            <a:lvl1pPr>
              <a:defRPr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7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5943600" y="1581150"/>
            <a:ext cx="1918800" cy="2556000"/>
          </a:xfrm>
        </p:spPr>
        <p:txBody>
          <a:bodyPr/>
          <a:lstStyle>
            <a:lvl1pPr>
              <a:defRPr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2E7D2D-277D-204B-B38C-673DBBC62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9887D111-CE38-C54B-AA30-45B130E5F0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70279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762000" y="2038350"/>
            <a:ext cx="3429000" cy="990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JM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6"/>
          </p:nvPr>
        </p:nvSpPr>
        <p:spPr>
          <a:xfrm>
            <a:off x="762000" y="1809750"/>
            <a:ext cx="22860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7"/>
          </p:nvPr>
        </p:nvSpPr>
        <p:spPr>
          <a:xfrm>
            <a:off x="1143000" y="3114675"/>
            <a:ext cx="1219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8"/>
          </p:nvPr>
        </p:nvSpPr>
        <p:spPr>
          <a:xfrm>
            <a:off x="2819400" y="3114750"/>
            <a:ext cx="14478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29"/>
          </p:nvPr>
        </p:nvSpPr>
        <p:spPr>
          <a:xfrm>
            <a:off x="1143000" y="3638475"/>
            <a:ext cx="1219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0"/>
          </p:nvPr>
        </p:nvSpPr>
        <p:spPr>
          <a:xfrm>
            <a:off x="2819400" y="3638550"/>
            <a:ext cx="14478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</a:lstStyle>
          <a:p>
            <a:pPr lvl="0"/>
            <a:endParaRPr lang="en-JM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4"/>
          </p:nvPr>
        </p:nvSpPr>
        <p:spPr>
          <a:xfrm>
            <a:off x="5752800" y="1515600"/>
            <a:ext cx="1905000" cy="2534400"/>
          </a:xfrm>
        </p:spPr>
        <p:txBody>
          <a:bodyPr/>
          <a:lstStyle>
            <a:lvl1pPr>
              <a:defRPr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A87950-3938-834A-90D0-A36A8C3E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8217F912-3BDE-544A-9A0F-8098E8C6D01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01401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k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3962400" y="1123950"/>
            <a:ext cx="1219200" cy="12192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cs typeface="Open Sans Light" charset="0"/>
              </a:defRPr>
            </a:lvl1pPr>
          </a:lstStyle>
          <a:p>
            <a:endParaRPr lang="en-JM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24733936-B82D-4CE7-9539-0DFD164E52D0}"/>
              </a:ext>
            </a:extLst>
          </p:cNvPr>
          <p:cNvSpPr txBox="1"/>
          <p:nvPr userDrawn="1"/>
        </p:nvSpPr>
        <p:spPr>
          <a:xfrm>
            <a:off x="-152400" y="4629150"/>
            <a:ext cx="155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FFFF00"/>
                </a:solidFill>
                <a:latin typeface="Trebuchet MS" pitchFamily="34" charset="0"/>
              </a:rPr>
              <a:t>Sample client</a:t>
            </a:r>
          </a:p>
          <a:p>
            <a:pPr algn="ctr"/>
            <a:r>
              <a:rPr lang="en-US" sz="900" b="1">
                <a:solidFill>
                  <a:srgbClr val="FFFF00"/>
                </a:solidFill>
                <a:latin typeface="Trebuchet MS" pitchFamily="34" charset="0"/>
              </a:rPr>
              <a:t>logo position</a:t>
            </a:r>
          </a:p>
        </p:txBody>
      </p:sp>
    </p:spTree>
    <p:extLst>
      <p:ext uri="{BB962C8B-B14F-4D97-AF65-F5344CB8AC3E}">
        <p14:creationId xmlns:p14="http://schemas.microsoft.com/office/powerpoint/2010/main" val="29964320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066800" y="3021012"/>
            <a:ext cx="2362200" cy="3841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JM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1066800" y="3554412"/>
            <a:ext cx="2590800" cy="4651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5pPr>
          </a:lstStyle>
          <a:p>
            <a:pPr lvl="0"/>
            <a:endParaRPr lang="en-JM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457200" y="1835150"/>
            <a:ext cx="3429000" cy="1041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5pPr>
          </a:lstStyle>
          <a:p>
            <a:pPr lvl="0"/>
            <a:endParaRPr lang="en-JM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7"/>
          </p:nvPr>
        </p:nvSpPr>
        <p:spPr>
          <a:xfrm>
            <a:off x="457200" y="1581150"/>
            <a:ext cx="2362200" cy="3571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283C43"/>
                </a:solidFill>
              </a:defRPr>
            </a:lvl1pPr>
            <a:lvl2pPr marL="457200" indent="0">
              <a:buFontTx/>
              <a:buNone/>
              <a:defRPr sz="1100">
                <a:solidFill>
                  <a:srgbClr val="424C53"/>
                </a:solidFill>
              </a:defRPr>
            </a:lvl2pPr>
            <a:lvl3pPr marL="914400" indent="0">
              <a:buFontTx/>
              <a:buNone/>
              <a:defRPr sz="1100">
                <a:solidFill>
                  <a:srgbClr val="424C53"/>
                </a:solidFill>
              </a:defRPr>
            </a:lvl3pPr>
            <a:lvl4pPr marL="1371600" indent="0">
              <a:buFontTx/>
              <a:buNone/>
              <a:defRPr sz="1100">
                <a:solidFill>
                  <a:srgbClr val="424C53"/>
                </a:solidFill>
              </a:defRPr>
            </a:lvl4pPr>
            <a:lvl5pPr marL="1828800" indent="0">
              <a:buFontTx/>
              <a:buNone/>
              <a:defRPr sz="1100">
                <a:solidFill>
                  <a:srgbClr val="424C53"/>
                </a:solidFill>
              </a:defRPr>
            </a:lvl5pPr>
          </a:lstStyle>
          <a:p>
            <a:pPr lvl="0"/>
            <a:endParaRPr lang="en-JM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5097600" y="1605600"/>
            <a:ext cx="1378800" cy="242565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JM"/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6775200" y="1612800"/>
            <a:ext cx="1371600" cy="240675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JM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0EAE39-C1D4-9B43-9104-5DB64C35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46C474E5-FB62-4048-ADF5-DD9D80ED57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66259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838200" y="1605600"/>
            <a:ext cx="1378800" cy="242565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2515800" y="1612800"/>
            <a:ext cx="1371600" cy="240675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D0BC22-C5B1-2147-986D-5610D7D7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734352C2-FCD0-6647-AF3E-3CF98AF93E8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877212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3124200" y="1746300"/>
            <a:ext cx="1378800" cy="242565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4801800" y="1753500"/>
            <a:ext cx="1371600" cy="240675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DBE728-EC32-D240-8FEF-3658F619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A5DB70A5-33E1-654F-BA24-EC3F1A9553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2596159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666000" y="1882800"/>
            <a:ext cx="1253455" cy="2205137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2572799" y="1886400"/>
            <a:ext cx="1246910" cy="218795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31" name="Picture Placeholder 21"/>
          <p:cNvSpPr>
            <a:spLocks noGrp="1"/>
          </p:cNvSpPr>
          <p:nvPr>
            <p:ph type="pic" sz="quarter" idx="30"/>
          </p:nvPr>
        </p:nvSpPr>
        <p:spPr>
          <a:xfrm>
            <a:off x="4552200" y="1882800"/>
            <a:ext cx="1253455" cy="2205137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32" name="Picture Placeholder 21"/>
          <p:cNvSpPr>
            <a:spLocks noGrp="1"/>
          </p:cNvSpPr>
          <p:nvPr>
            <p:ph type="pic" sz="quarter" idx="31"/>
          </p:nvPr>
        </p:nvSpPr>
        <p:spPr>
          <a:xfrm>
            <a:off x="6458999" y="1886400"/>
            <a:ext cx="1246910" cy="2187955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238484-F20D-9747-929D-922E3288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B53DDFB-EBE1-7D49-8105-DC97673BB7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0734846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CFD187-C478-BC43-A1C9-48F5F3A2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DE85DBB4-5B92-A54F-BD42-4E4107480F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460640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5097600" y="1605600"/>
            <a:ext cx="1378800" cy="242565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6775200" y="1612800"/>
            <a:ext cx="1371600" cy="240675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283C43"/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179034-D0AD-5C4C-960F-EFE21C15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D2BD4E5-536B-4545-BCF4-5AEF1782C71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79909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86D676-35E5-F14F-BC63-B51117AA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31B5FC1B-499D-9749-86B3-A7E19FAE37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786472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k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898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k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99CC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2279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2209800" y="15769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5284708" y="1572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672346" y="3024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2" name="Picture Placeholder 21"/>
          <p:cNvSpPr>
            <a:spLocks noGrp="1"/>
          </p:cNvSpPr>
          <p:nvPr>
            <p:ph type="pic" sz="quarter" idx="35"/>
          </p:nvPr>
        </p:nvSpPr>
        <p:spPr>
          <a:xfrm>
            <a:off x="3747254" y="3024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Picture Placeholder 21"/>
          <p:cNvSpPr>
            <a:spLocks noGrp="1"/>
          </p:cNvSpPr>
          <p:nvPr>
            <p:ph type="pic" sz="quarter" idx="37"/>
          </p:nvPr>
        </p:nvSpPr>
        <p:spPr>
          <a:xfrm>
            <a:off x="6822162" y="3024750"/>
            <a:ext cx="1537454" cy="1452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DB613B9-10D9-4C60-948C-2A40B7B574AE}"/>
              </a:ext>
            </a:extLst>
          </p:cNvPr>
          <p:cNvSpPr txBox="1"/>
          <p:nvPr userDrawn="1"/>
        </p:nvSpPr>
        <p:spPr>
          <a:xfrm>
            <a:off x="-228600" y="4673084"/>
            <a:ext cx="155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FFFF00"/>
                </a:solidFill>
                <a:latin typeface="Trebuchet MS" pitchFamily="34" charset="0"/>
              </a:rPr>
              <a:t>Sample client</a:t>
            </a:r>
          </a:p>
          <a:p>
            <a:pPr algn="ctr"/>
            <a:r>
              <a:rPr lang="en-US" sz="900" b="1">
                <a:solidFill>
                  <a:srgbClr val="FFFF00"/>
                </a:solidFill>
                <a:latin typeface="Trebuchet MS" pitchFamily="34" charset="0"/>
              </a:rPr>
              <a:t>logo position</a:t>
            </a:r>
          </a:p>
        </p:txBody>
      </p:sp>
    </p:spTree>
    <p:extLst>
      <p:ext uri="{BB962C8B-B14F-4D97-AF65-F5344CB8AC3E}">
        <p14:creationId xmlns:p14="http://schemas.microsoft.com/office/powerpoint/2010/main" val="227591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3695700" y="1962150"/>
            <a:ext cx="1752600" cy="17526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cs typeface="Open Sans Light" charset="0"/>
              </a:defRPr>
            </a:lvl1pPr>
          </a:lstStyle>
          <a:p>
            <a:endParaRPr lang="en-JM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2E41DB9F-A5EB-4661-B214-FAE9F79C2618}"/>
              </a:ext>
            </a:extLst>
          </p:cNvPr>
          <p:cNvSpPr txBox="1"/>
          <p:nvPr userDrawn="1"/>
        </p:nvSpPr>
        <p:spPr>
          <a:xfrm>
            <a:off x="-228600" y="4673084"/>
            <a:ext cx="155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FFFF00"/>
                </a:solidFill>
                <a:latin typeface="Trebuchet MS" pitchFamily="34" charset="0"/>
              </a:rPr>
              <a:t>Sample client</a:t>
            </a:r>
          </a:p>
          <a:p>
            <a:pPr algn="ctr"/>
            <a:r>
              <a:rPr lang="en-US" sz="900" b="1">
                <a:solidFill>
                  <a:srgbClr val="FFFF00"/>
                </a:solidFill>
                <a:latin typeface="Trebuchet MS" pitchFamily="34" charset="0"/>
              </a:rPr>
              <a:t>logo position</a:t>
            </a:r>
          </a:p>
        </p:txBody>
      </p:sp>
    </p:spTree>
    <p:extLst>
      <p:ext uri="{BB962C8B-B14F-4D97-AF65-F5344CB8AC3E}">
        <p14:creationId xmlns:p14="http://schemas.microsoft.com/office/powerpoint/2010/main" val="17613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533400" y="1733550"/>
            <a:ext cx="1447800" cy="1447800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05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cs typeface="Open Sans Light" charset="0"/>
              </a:defRPr>
            </a:lvl1pPr>
          </a:lstStyle>
          <a:p>
            <a:endParaRPr lang="en-JM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 anchor="b"/>
          <a:lstStyle>
            <a:lvl1pPr>
              <a:defRPr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rgbClr val="73737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3687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3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9" name="Slide Number Placeholder 3"/>
          <p:cNvSpPr txBox="1">
            <a:spLocks noChangeAspect="1"/>
          </p:cNvSpPr>
          <p:nvPr userDrawn="1"/>
        </p:nvSpPr>
        <p:spPr>
          <a:xfrm rot="5400000">
            <a:off x="8657100" y="637050"/>
            <a:ext cx="685800" cy="288000"/>
          </a:xfrm>
          <a:prstGeom prst="rect">
            <a:avLst/>
          </a:prstGeom>
          <a:solidFill>
            <a:srgbClr val="283C43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rgbClr val="A6A6A6"/>
                </a:solidFill>
                <a:latin typeface="Calibri"/>
                <a:ea typeface="Open Sans" pitchFamily="34" charset="0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JM" sz="900">
                <a:solidFill>
                  <a:schemeClr val="bg1"/>
                </a:solidFill>
                <a:latin typeface="Open Sans Light"/>
                <a:cs typeface="Open Sans Light"/>
              </a:rPr>
              <a:t>PAGE </a:t>
            </a:r>
            <a:fld id="{857B18ED-D931-45F4-8873-1BEDAB4DC03E}" type="slidenum">
              <a:rPr lang="en-JM" sz="900" smtClean="0">
                <a:solidFill>
                  <a:schemeClr val="bg1"/>
                </a:solidFill>
                <a:latin typeface="Open Sans Light"/>
                <a:cs typeface="Open Sans Light"/>
              </a:rPr>
              <a:pPr/>
              <a:t>‹Nº›</a:t>
            </a:fld>
            <a:endParaRPr lang="en-JM" sz="90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grpSp>
        <p:nvGrpSpPr>
          <p:cNvPr id="11" name="Group 15"/>
          <p:cNvGrpSpPr>
            <a:grpSpLocks/>
          </p:cNvGrpSpPr>
          <p:nvPr userDrawn="1"/>
        </p:nvGrpSpPr>
        <p:grpSpPr bwMode="auto">
          <a:xfrm>
            <a:off x="1330842" y="4803188"/>
            <a:ext cx="5831958" cy="9525"/>
            <a:chOff x="548640" y="914400"/>
            <a:chExt cx="8046720" cy="9144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548640" y="914400"/>
              <a:ext cx="80467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548640" y="923544"/>
              <a:ext cx="80467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1"/>
          <a:stretch>
            <a:fillRect/>
          </a:stretch>
        </p:blipFill>
        <p:spPr>
          <a:xfrm>
            <a:off x="7495747" y="4705350"/>
            <a:ext cx="1192922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3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649" r:id="rId5"/>
    <p:sldLayoutId id="2147483744" r:id="rId6"/>
    <p:sldLayoutId id="2147483736" r:id="rId7"/>
    <p:sldLayoutId id="2147483741" r:id="rId8"/>
    <p:sldLayoutId id="2147483742" r:id="rId9"/>
    <p:sldLayoutId id="2147483650" r:id="rId10"/>
    <p:sldLayoutId id="2147483743" r:id="rId11"/>
    <p:sldLayoutId id="2147483706" r:id="rId12"/>
    <p:sldLayoutId id="2147483730" r:id="rId13"/>
    <p:sldLayoutId id="2147483735" r:id="rId14"/>
    <p:sldLayoutId id="2147483727" r:id="rId15"/>
    <p:sldLayoutId id="2147483719" r:id="rId16"/>
    <p:sldLayoutId id="2147483745" r:id="rId17"/>
    <p:sldLayoutId id="2147483746" r:id="rId18"/>
    <p:sldLayoutId id="2147483737" r:id="rId19"/>
    <p:sldLayoutId id="2147483738" r:id="rId20"/>
    <p:sldLayoutId id="2147483720" r:id="rId21"/>
    <p:sldLayoutId id="2147483728" r:id="rId22"/>
    <p:sldLayoutId id="2147483729" r:id="rId23"/>
    <p:sldLayoutId id="2147483726" r:id="rId24"/>
    <p:sldLayoutId id="2147483723" r:id="rId25"/>
    <p:sldLayoutId id="2147483724" r:id="rId26"/>
    <p:sldLayoutId id="2147483721" r:id="rId27"/>
    <p:sldLayoutId id="2147483722" r:id="rId28"/>
    <p:sldLayoutId id="2147483707" r:id="rId29"/>
    <p:sldLayoutId id="2147483688" r:id="rId30"/>
    <p:sldLayoutId id="2147483716" r:id="rId31"/>
    <p:sldLayoutId id="2147483708" r:id="rId32"/>
    <p:sldLayoutId id="2147483703" r:id="rId33"/>
    <p:sldLayoutId id="2147483704" r:id="rId34"/>
    <p:sldLayoutId id="2147483705" r:id="rId35"/>
    <p:sldLayoutId id="2147483681" r:id="rId36"/>
    <p:sldLayoutId id="2147483677" r:id="rId37"/>
    <p:sldLayoutId id="2147483725" r:id="rId38"/>
    <p:sldLayoutId id="2147483739" r:id="rId39"/>
    <p:sldLayoutId id="2147483709" r:id="rId40"/>
    <p:sldLayoutId id="2147483690" r:id="rId41"/>
    <p:sldLayoutId id="2147483675" r:id="rId42"/>
    <p:sldLayoutId id="2147483671" r:id="rId43"/>
    <p:sldLayoutId id="2147483669" r:id="rId44"/>
    <p:sldLayoutId id="2147483667" r:id="rId45"/>
    <p:sldLayoutId id="2147483715" r:id="rId46"/>
    <p:sldLayoutId id="2147483663" r:id="rId47"/>
    <p:sldLayoutId id="2147483662" r:id="rId48"/>
    <p:sldLayoutId id="2147483702" r:id="rId49"/>
    <p:sldLayoutId id="2147483711" r:id="rId50"/>
    <p:sldLayoutId id="2147483718" r:id="rId51"/>
    <p:sldLayoutId id="2147483661" r:id="rId52"/>
    <p:sldLayoutId id="2147483710" r:id="rId53"/>
    <p:sldLayoutId id="2147483660" r:id="rId54"/>
    <p:sldLayoutId id="2147483651" r:id="rId55"/>
    <p:sldLayoutId id="2147483654" r:id="rId56"/>
    <p:sldLayoutId id="2147483700" r:id="rId57"/>
    <p:sldLayoutId id="2147483714" r:id="rId58"/>
    <p:sldLayoutId id="2147483699" r:id="rId59"/>
    <p:sldLayoutId id="2147483698" r:id="rId60"/>
    <p:sldLayoutId id="2147483731" r:id="rId61"/>
    <p:sldLayoutId id="2147483717" r:id="rId62"/>
    <p:sldLayoutId id="2147483712" r:id="rId63"/>
    <p:sldLayoutId id="2147483697" r:id="rId64"/>
    <p:sldLayoutId id="2147483713" r:id="rId65"/>
    <p:sldLayoutId id="2147483695" r:id="rId66"/>
    <p:sldLayoutId id="2147483655" r:id="rId67"/>
    <p:sldLayoutId id="2147483747" r:id="rId68"/>
    <p:sldLayoutId id="2147483758" r:id="rId6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0" kern="1200" spc="0">
          <a:solidFill>
            <a:srgbClr val="0099CC"/>
          </a:solidFill>
          <a:latin typeface="Open Sans Light"/>
          <a:ea typeface="Open Sans Light" panose="020B0306030504020204" pitchFamily="34" charset="0"/>
          <a:cs typeface="Open Sans Light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99CC"/>
        </a:buClr>
        <a:buFont typeface="Arial" pitchFamily="34" charset="0"/>
        <a:buChar char="•"/>
        <a:defRPr sz="1800" b="0" i="0" kern="1200" spc="0">
          <a:solidFill>
            <a:srgbClr val="283C43"/>
          </a:solidFill>
          <a:latin typeface="Open Sans Light" charset="0"/>
          <a:ea typeface="Open Sans Light" charset="0"/>
          <a:cs typeface="Open Sans Light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99CC"/>
        </a:buClr>
        <a:buFont typeface="Arial" pitchFamily="34" charset="0"/>
        <a:buChar char="–"/>
        <a:defRPr sz="1600" b="0" i="0" kern="1200" spc="0">
          <a:solidFill>
            <a:srgbClr val="283C43"/>
          </a:solidFill>
          <a:latin typeface="Open Sans Light" charset="0"/>
          <a:ea typeface="Open Sans Light" charset="0"/>
          <a:cs typeface="Open Sans Light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99CC"/>
        </a:buClr>
        <a:buFont typeface="Arial" pitchFamily="34" charset="0"/>
        <a:buChar char="•"/>
        <a:defRPr sz="1400" b="0" i="0" kern="1200" spc="0">
          <a:solidFill>
            <a:srgbClr val="283C43"/>
          </a:solidFill>
          <a:latin typeface="Open Sans" charset="0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99CC"/>
        </a:buClr>
        <a:buFont typeface="Arial" pitchFamily="34" charset="0"/>
        <a:buChar char="–"/>
        <a:defRPr sz="1200" b="0" i="0" kern="1200" spc="0">
          <a:solidFill>
            <a:srgbClr val="283C43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99CC"/>
        </a:buClr>
        <a:buFont typeface="Arial" pitchFamily="34" charset="0"/>
        <a:buChar char="»"/>
        <a:defRPr sz="1200" b="0" i="0" kern="1200" spc="0">
          <a:solidFill>
            <a:srgbClr val="283C43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8.jpg"/><Relationship Id="rId7" Type="http://schemas.openxmlformats.org/officeDocument/2006/relationships/hyperlink" Target="https://adapt.tradedoubler.com/#/site/BIDemo/projects/501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Placeholder 19">
            <a:extLst>
              <a:ext uri="{FF2B5EF4-FFF2-40B4-BE49-F238E27FC236}">
                <a16:creationId xmlns:a16="http://schemas.microsoft.com/office/drawing/2014/main" id="{FA0E7932-8778-472B-BF7A-D94E7096F26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72" y="0"/>
            <a:ext cx="9147573" cy="5143500"/>
          </a:xfr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805F8EB0-8300-4AE7-B692-D3B41C35626A}"/>
              </a:ext>
            </a:extLst>
          </p:cNvPr>
          <p:cNvSpPr/>
          <p:nvPr/>
        </p:nvSpPr>
        <p:spPr>
          <a:xfrm>
            <a:off x="0" y="-11699"/>
            <a:ext cx="9144000" cy="5162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132" name="Picture 9">
            <a:extLst>
              <a:ext uri="{FF2B5EF4-FFF2-40B4-BE49-F238E27FC236}">
                <a16:creationId xmlns:a16="http://schemas.microsoft.com/office/drawing/2014/main" id="{5CFC14DD-40A9-4DE2-AB39-35FBE038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t="27219" r="17549" b="17368"/>
          <a:stretch>
            <a:fillRect/>
          </a:stretch>
        </p:blipFill>
        <p:spPr bwMode="auto">
          <a:xfrm>
            <a:off x="-139808" y="-90640"/>
            <a:ext cx="9207609" cy="535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7FDBEB-7913-4583-A2E3-2D12DC787AAB}"/>
              </a:ext>
            </a:extLst>
          </p:cNvPr>
          <p:cNvCxnSpPr/>
          <p:nvPr/>
        </p:nvCxnSpPr>
        <p:spPr>
          <a:xfrm>
            <a:off x="4953000" y="3171826"/>
            <a:ext cx="0" cy="720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47E7E72-FD4B-4100-9A39-071F11D3523B}"/>
              </a:ext>
            </a:extLst>
          </p:cNvPr>
          <p:cNvSpPr txBox="1"/>
          <p:nvPr/>
        </p:nvSpPr>
        <p:spPr>
          <a:xfrm>
            <a:off x="76200" y="4306492"/>
            <a:ext cx="1828800" cy="2462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JM" sz="100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www.tradedoubler.com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E45FBB-18B4-4477-9C36-41A90BE0431E}"/>
              </a:ext>
            </a:extLst>
          </p:cNvPr>
          <p:cNvSpPr/>
          <p:nvPr/>
        </p:nvSpPr>
        <p:spPr>
          <a:xfrm>
            <a:off x="-3572" y="2585582"/>
            <a:ext cx="9147573" cy="1981200"/>
          </a:xfrm>
          <a:prstGeom prst="rect">
            <a:avLst/>
          </a:prstGeom>
          <a:solidFill>
            <a:srgbClr val="0099CC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Open Sans"/>
              <a:cs typeface="Open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F7D488-14AE-408A-8CD5-FAD996FE0A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89" y="3817587"/>
            <a:ext cx="2083548" cy="76762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39D5915-0BB8-43D4-A22A-B6E214454B2D}"/>
              </a:ext>
            </a:extLst>
          </p:cNvPr>
          <p:cNvSpPr txBox="1"/>
          <p:nvPr/>
        </p:nvSpPr>
        <p:spPr>
          <a:xfrm>
            <a:off x="843524" y="3070325"/>
            <a:ext cx="6694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Marketing de Afiliación para Pymes y </a:t>
            </a:r>
            <a:r>
              <a:rPr lang="es-ES" sz="2400" b="1" dirty="0" err="1">
                <a:solidFill>
                  <a:schemeClr val="bg1"/>
                </a:solidFill>
              </a:rPr>
              <a:t>Start</a:t>
            </a:r>
            <a:r>
              <a:rPr lang="es-ES" sz="2400" b="1" dirty="0">
                <a:solidFill>
                  <a:schemeClr val="bg1"/>
                </a:solidFill>
              </a:rPr>
              <a:t> Ups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23 de Junio 2022 </a:t>
            </a:r>
            <a:endParaRPr lang="es-E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4107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782311"/>
            <a:ext cx="586740" cy="0"/>
          </a:xfrm>
          <a:custGeom>
            <a:avLst/>
            <a:gdLst/>
            <a:ahLst/>
            <a:cxnLst/>
            <a:rect l="l" t="t" r="r" b="b"/>
            <a:pathLst>
              <a:path w="586740">
                <a:moveTo>
                  <a:pt x="0" y="0"/>
                </a:moveTo>
                <a:lnTo>
                  <a:pt x="586740" y="0"/>
                </a:lnTo>
              </a:path>
            </a:pathLst>
          </a:custGeom>
          <a:ln w="9143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5031" y="4706112"/>
            <a:ext cx="1193292" cy="152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17976" y="1187019"/>
            <a:ext cx="4272280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Esta categoría de afiliado ofrece incentivos a sus usuarios por cada  compra realizada. Este incentivo se puede realizar en forma de puntos,  regalos, dinero…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80229" y="2088260"/>
            <a:ext cx="10585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b="1" spc="-5" dirty="0">
                <a:solidFill>
                  <a:srgbClr val="0099CC"/>
                </a:solidFill>
                <a:latin typeface="Noto Sans"/>
                <a:cs typeface="Noto Sans"/>
              </a:rPr>
              <a:t>Funcionamiento</a:t>
            </a:r>
            <a:endParaRPr sz="1000">
              <a:latin typeface="Noto Sans"/>
              <a:cs typeface="Noto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9525" eaLnBrk="0" fontAlgn="base" hangingPunct="0">
              <a:spcBef>
                <a:spcPts val="75"/>
              </a:spcBef>
              <a:spcAft>
                <a:spcPct val="0"/>
              </a:spcAft>
            </a:pPr>
            <a:r>
              <a:rPr lang="en-US" dirty="0"/>
              <a:t>Cashback &amp; Loyalty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77468" y="2848355"/>
            <a:ext cx="2123440" cy="166071"/>
          </a:xfrm>
          <a:prstGeom prst="rect">
            <a:avLst/>
          </a:prstGeom>
          <a:solidFill>
            <a:srgbClr val="0099CC"/>
          </a:solidFill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Beruby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3939" y="4628389"/>
            <a:ext cx="2133600" cy="155171"/>
          </a:xfrm>
          <a:prstGeom prst="rect">
            <a:avLst/>
          </a:prstGeom>
          <a:solidFill>
            <a:srgbClr val="737373"/>
          </a:solidFill>
        </p:spPr>
        <p:txBody>
          <a:bodyPr vert="horz" wrap="square" lIns="0" tIns="13970" rIns="0" bIns="0" rtlCol="0">
            <a:spAutoFit/>
          </a:bodyPr>
          <a:lstStyle/>
          <a:p>
            <a:pPr marL="633080">
              <a:lnSpc>
                <a:spcPts val="11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Inspiring</a:t>
            </a:r>
            <a:r>
              <a:rPr sz="10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Benefits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87701" y="4630319"/>
            <a:ext cx="404050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4027070" algn="l"/>
              </a:tabLst>
            </a:pPr>
            <a:r>
              <a:rPr sz="1000" u="sng" spc="-5" dirty="0">
                <a:solidFill>
                  <a:srgbClr val="FFFFFF"/>
                </a:solidFill>
                <a:uFill>
                  <a:solidFill>
                    <a:srgbClr val="BEBEBE"/>
                  </a:solidFill>
                </a:uFill>
                <a:latin typeface="Carlito"/>
                <a:cs typeface="Carlito"/>
              </a:rPr>
              <a:t> 	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7974" y="2583307"/>
            <a:ext cx="494982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287013" algn="just">
              <a:spcBef>
                <a:spcPts val="95"/>
              </a:spcBef>
              <a:buClr>
                <a:srgbClr val="0099CC"/>
              </a:buClr>
              <a:buFont typeface="Arial"/>
              <a:buChar char="•"/>
              <a:tabLst>
                <a:tab pos="299078" algn="l"/>
                <a:tab pos="299713" algn="l"/>
              </a:tabLst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El afiliado promociona la marca del anunciante dentro de 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su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s-ES"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site</a:t>
            </a:r>
            <a:endParaRPr sz="1000" dirty="0">
              <a:solidFill>
                <a:srgbClr val="283C4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17975" y="3101720"/>
            <a:ext cx="4057650" cy="961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287013" algn="just">
              <a:spcBef>
                <a:spcPts val="95"/>
              </a:spcBef>
              <a:buClr>
                <a:srgbClr val="0099CC"/>
              </a:buClr>
              <a:buFont typeface="Arial"/>
              <a:buChar char="•"/>
              <a:tabLst>
                <a:tab pos="299713" algn="l"/>
              </a:tabLst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El usuario podrá acumular puntos/dinero cada vez que 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realice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una compra, los cuales podrá acumular y canjear cuando lo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desee</a:t>
            </a:r>
            <a:endParaRPr sz="1000" dirty="0">
              <a:solidFill>
                <a:srgbClr val="283C43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12700" marR="5080" algn="just">
              <a:spcBef>
                <a:spcPts val="95"/>
              </a:spcBef>
              <a:buClr>
                <a:srgbClr val="0099CC"/>
              </a:buClr>
              <a:buFont typeface="Arial"/>
              <a:buChar char="•"/>
            </a:pPr>
            <a:endParaRPr sz="1000" dirty="0">
              <a:solidFill>
                <a:srgbClr val="283C43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12700" marR="5080" indent="-287013" algn="just">
              <a:spcBef>
                <a:spcPts val="95"/>
              </a:spcBef>
              <a:buClr>
                <a:srgbClr val="0099CC"/>
              </a:buClr>
              <a:buFont typeface="Arial"/>
              <a:buChar char="•"/>
              <a:tabLst>
                <a:tab pos="299713" algn="l"/>
              </a:tabLst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El usuario es informado de la recompensa que obtendrá por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cada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compra y se asigna la recompensa en su área de usuario</a:t>
            </a:r>
          </a:p>
        </p:txBody>
      </p:sp>
      <p:sp>
        <p:nvSpPr>
          <p:cNvPr id="14" name="object 14"/>
          <p:cNvSpPr/>
          <p:nvPr/>
        </p:nvSpPr>
        <p:spPr>
          <a:xfrm>
            <a:off x="4244504" y="1784322"/>
            <a:ext cx="591687" cy="730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36171" y="990293"/>
            <a:ext cx="2133600" cy="1571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77468" y="3050476"/>
            <a:ext cx="2083307" cy="1568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16C95D78-DBE8-4D42-9EF7-27B807EFF05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/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0010" rIns="0" bIns="0" rtlCol="0" anchor="ctr">
            <a:spAutoFit/>
          </a:bodyPr>
          <a:lstStyle/>
          <a:p>
            <a:pPr marL="9525" eaLnBrk="0" fontAlgn="base" hangingPunct="0">
              <a:spcBef>
                <a:spcPts val="75"/>
              </a:spcBef>
              <a:spcAft>
                <a:spcPct val="0"/>
              </a:spcAft>
            </a:pPr>
            <a:r>
              <a:rPr lang="en-US" dirty="0" err="1"/>
              <a:t>Códigos</a:t>
            </a:r>
            <a:r>
              <a:rPr lang="en-US" dirty="0"/>
              <a:t> </a:t>
            </a:r>
            <a:r>
              <a:rPr lang="en-US" dirty="0" err="1"/>
              <a:t>descuento</a:t>
            </a:r>
            <a:endParaRPr lang="en-U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462B438-B43E-4047-8561-670AE371C52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object 3"/>
          <p:cNvSpPr txBox="1"/>
          <p:nvPr/>
        </p:nvSpPr>
        <p:spPr>
          <a:xfrm>
            <a:off x="612141" y="1287907"/>
            <a:ext cx="3642995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Los voucher codes (o cupones de descuento) son códigos  promocionales proporcionados por los anunciantes con los  cuales los usuarios pueden obtener un descuento sobre el  valor total del producto a comprar, ya sea un valor fijo o  porcentual, insertándolo desde el carro de compra en la  tienda online del anunciante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33958" y="2626232"/>
            <a:ext cx="10585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b="1" spc="-5" dirty="0">
                <a:solidFill>
                  <a:srgbClr val="0099CC"/>
                </a:solidFill>
                <a:latin typeface="Noto Sans"/>
                <a:cs typeface="Noto Sans"/>
              </a:rPr>
              <a:t>Funcionamiento</a:t>
            </a:r>
            <a:endParaRPr sz="1000">
              <a:latin typeface="Noto Sans"/>
              <a:cs typeface="Noto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4236" y="3174619"/>
            <a:ext cx="3478412" cy="11150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343526" algn="just">
              <a:spcBef>
                <a:spcPts val="95"/>
              </a:spcBef>
              <a:buClr>
                <a:srgbClr val="0099CC"/>
              </a:buClr>
              <a:buFont typeface="Arial"/>
              <a:buChar char="•"/>
              <a:tabLst>
                <a:tab pos="356226" algn="l"/>
              </a:tabLst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El afiliado incluye los cupones Descuento 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disponibles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en su página web</a:t>
            </a:r>
          </a:p>
          <a:p>
            <a:pPr marL="12700" marR="5080" indent="-343526" algn="just">
              <a:spcBef>
                <a:spcPts val="95"/>
              </a:spcBef>
              <a:buClr>
                <a:srgbClr val="0099CC"/>
              </a:buClr>
              <a:buFont typeface="Arial"/>
              <a:buChar char="•"/>
              <a:tabLst>
                <a:tab pos="356226" algn="l"/>
              </a:tabLst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El usuario busca el Descuento y a continuación se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dirige a la página del cliente para canjearlo</a:t>
            </a:r>
          </a:p>
          <a:p>
            <a:pPr marL="12700" marR="5080" indent="-343526" algn="just">
              <a:spcBef>
                <a:spcPts val="95"/>
              </a:spcBef>
              <a:buClr>
                <a:srgbClr val="0099CC"/>
              </a:buClr>
              <a:buFont typeface="Arial"/>
              <a:buChar char="•"/>
              <a:tabLst>
                <a:tab pos="356226" algn="l"/>
              </a:tabLst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WhiteLabels: Muchos afiliados Top cuentan con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páginas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de cupones Descuento en grandes 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grupos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editoriales</a:t>
            </a:r>
            <a:endParaRPr sz="1000" dirty="0">
              <a:solidFill>
                <a:srgbClr val="283C4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30496" y="4158996"/>
            <a:ext cx="1694814" cy="175048"/>
          </a:xfrm>
          <a:prstGeom prst="rect">
            <a:avLst/>
          </a:prstGeom>
          <a:solidFill>
            <a:srgbClr val="0C4DA9"/>
          </a:solidFill>
        </p:spPr>
        <p:txBody>
          <a:bodyPr vert="horz" wrap="square" lIns="0" tIns="20955" rIns="0" bIns="0" rtlCol="0">
            <a:spAutoFit/>
          </a:bodyPr>
          <a:lstStyle/>
          <a:p>
            <a:pPr marL="300983">
              <a:spcBef>
                <a:spcPts val="16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Global Savings</a:t>
            </a:r>
            <a:r>
              <a:rPr sz="10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Group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46747" y="4155948"/>
            <a:ext cx="1694814" cy="171842"/>
          </a:xfrm>
          <a:prstGeom prst="rect">
            <a:avLst/>
          </a:prstGeom>
          <a:solidFill>
            <a:srgbClr val="7CC9E2"/>
          </a:solidFill>
        </p:spPr>
        <p:txBody>
          <a:bodyPr vert="horz" wrap="square" lIns="0" tIns="17780" rIns="0" bIns="0" rtlCol="0">
            <a:spAutoFit/>
          </a:bodyPr>
          <a:lstStyle/>
          <a:p>
            <a:pPr marL="469253">
              <a:spcBef>
                <a:spcPts val="140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Savings</a:t>
            </a:r>
            <a:r>
              <a:rPr sz="10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United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13732" y="876300"/>
            <a:ext cx="1711452" cy="3285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99505" y="848867"/>
            <a:ext cx="1741931" cy="3285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1751" y="2298166"/>
            <a:ext cx="591669" cy="730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1033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0010" rIns="0" bIns="0" rtlCol="0" anchor="ctr">
            <a:spAutoFit/>
          </a:bodyPr>
          <a:lstStyle/>
          <a:p>
            <a:pPr marL="9525" eaLnBrk="0" fontAlgn="base" hangingPunct="0">
              <a:spcBef>
                <a:spcPts val="75"/>
              </a:spcBef>
              <a:spcAft>
                <a:spcPct val="0"/>
              </a:spcAft>
            </a:pPr>
            <a:r>
              <a:rPr lang="en-US" sz="3000" dirty="0"/>
              <a:t>Comparadores/Metasearch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4260" y="1447293"/>
            <a:ext cx="3805554" cy="8072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Los comparadores permiten a los consumidores buscar un  producto específico y comparar su precio en varias tiendas  online a la vez</a:t>
            </a:r>
          </a:p>
          <a:p>
            <a:pPr marL="12700" algn="just">
              <a:spcBef>
                <a:spcPts val="240"/>
              </a:spcBef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Los Metasearch permiten comparar a tiempo real los precios de</a:t>
            </a:r>
          </a:p>
          <a:p>
            <a:pPr marL="12700" algn="just"/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los vuelos, habitaciones de hotel…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08634" y="2732024"/>
            <a:ext cx="105854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b="1" spc="-5" dirty="0">
                <a:solidFill>
                  <a:srgbClr val="0099CC"/>
                </a:solidFill>
                <a:latin typeface="Noto Sans"/>
                <a:cs typeface="Noto Sans"/>
              </a:rPr>
              <a:t>Funcionamiento</a:t>
            </a:r>
            <a:endParaRPr sz="1000">
              <a:latin typeface="Noto Sans"/>
              <a:cs typeface="Noto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4261" y="3472941"/>
            <a:ext cx="390588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343526" algn="just">
              <a:spcBef>
                <a:spcPts val="95"/>
              </a:spcBef>
              <a:buClr>
                <a:srgbClr val="0099CC"/>
              </a:buClr>
              <a:buFont typeface="Arial"/>
              <a:buChar char="•"/>
              <a:tabLst>
                <a:tab pos="355591" algn="l"/>
                <a:tab pos="356226" algn="l"/>
              </a:tabLst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Con el XML-Product feed, el afiliado puede descargarse los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catálogos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de productos de nuestros clients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64261" y="3991458"/>
            <a:ext cx="3530600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343526" algn="just">
              <a:spcBef>
                <a:spcPts val="95"/>
              </a:spcBef>
              <a:buClr>
                <a:srgbClr val="0099CC"/>
              </a:buClr>
              <a:buFont typeface="Arial"/>
              <a:buChar char="•"/>
              <a:tabLst>
                <a:tab pos="355591" algn="l"/>
                <a:tab pos="356226" algn="l"/>
              </a:tabLst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El afiliado utiliza la API para tener acceso a los 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precios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actualizados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a tiempo real de todos los 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productos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relacionados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de travel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968240" y="3392424"/>
            <a:ext cx="1676400" cy="178254"/>
          </a:xfrm>
          <a:prstGeom prst="rect">
            <a:avLst/>
          </a:prstGeom>
          <a:solidFill>
            <a:srgbClr val="282D31"/>
          </a:solidFill>
        </p:spPr>
        <p:txBody>
          <a:bodyPr vert="horz" wrap="square" lIns="0" tIns="24130" rIns="0" bIns="0" rtlCol="0">
            <a:spAutoFit/>
          </a:bodyPr>
          <a:lstStyle/>
          <a:p>
            <a:pPr marL="635" algn="ctr">
              <a:spcBef>
                <a:spcPts val="190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Kelkoo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5328" y="3404615"/>
            <a:ext cx="1676400" cy="176972"/>
          </a:xfrm>
          <a:prstGeom prst="rect">
            <a:avLst/>
          </a:prstGeom>
          <a:solidFill>
            <a:srgbClr val="282D31"/>
          </a:solidFill>
        </p:spPr>
        <p:txBody>
          <a:bodyPr vert="horz" wrap="square" lIns="0" tIns="22860" rIns="0" bIns="0" rtlCol="0">
            <a:spAutoFit/>
          </a:bodyPr>
          <a:lstStyle/>
          <a:p>
            <a:pPr marL="1270" algn="ctr">
              <a:spcBef>
                <a:spcPts val="180"/>
              </a:spcBef>
            </a:pPr>
            <a:r>
              <a:rPr sz="1000" spc="-10" dirty="0">
                <a:solidFill>
                  <a:srgbClr val="FFFFFF"/>
                </a:solidFill>
                <a:latin typeface="Carlito"/>
                <a:cs typeface="Carlito"/>
              </a:rPr>
              <a:t>Jetcost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95671" y="1813560"/>
            <a:ext cx="1648968" cy="1542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8457" y="2452980"/>
            <a:ext cx="591663" cy="730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81800" y="1823974"/>
            <a:ext cx="1648968" cy="15059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262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r="16763"/>
          <a:stretch/>
        </p:blipFill>
        <p:spPr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9525" eaLnBrk="0" fontAlgn="base" hangingPunct="0">
              <a:spcBef>
                <a:spcPts val="75"/>
              </a:spcBef>
              <a:spcAft>
                <a:spcPct val="0"/>
              </a:spcAft>
            </a:pPr>
            <a:r>
              <a:rPr lang="es-ES" sz="3000" dirty="0"/>
              <a:t>Google Shopping y CSS</a:t>
            </a:r>
            <a:endParaRPr lang="en-US" sz="3000" dirty="0"/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3300867" y="1692906"/>
            <a:ext cx="2562988" cy="10880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 algn="just">
              <a:spcBef>
                <a:spcPts val="0"/>
              </a:spcBef>
              <a:buNone/>
              <a:defRPr/>
            </a:pPr>
            <a:r>
              <a:rPr lang="es-ES" alt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Un servicio de comparación de compras o CSS es un sitio web que recopila ofertas de productos y envía a los usuarios interesados al sitio web del anunciante para realizar una compra.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JM" sz="900" dirty="0">
              <a:solidFill>
                <a:srgbClr val="283C43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JM" sz="900" dirty="0">
              <a:solidFill>
                <a:srgbClr val="283C4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99541" y="1431295"/>
            <a:ext cx="26254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JM" sz="1100" dirty="0">
                <a:solidFill>
                  <a:srgbClr val="0099CC"/>
                </a:solidFill>
                <a:latin typeface="Open Sans" charset="0"/>
                <a:ea typeface="Open Sans" charset="0"/>
                <a:cs typeface="Open Sans" charset="0"/>
              </a:rPr>
              <a:t>¿</a:t>
            </a:r>
            <a:r>
              <a:rPr lang="en-JM" sz="1100" dirty="0" err="1">
                <a:solidFill>
                  <a:srgbClr val="0099CC"/>
                </a:solidFill>
                <a:latin typeface="Open Sans" charset="0"/>
                <a:ea typeface="Open Sans" charset="0"/>
                <a:cs typeface="Open Sans" charset="0"/>
              </a:rPr>
              <a:t>Qué</a:t>
            </a:r>
            <a:r>
              <a:rPr lang="en-JM" sz="1100" dirty="0">
                <a:solidFill>
                  <a:srgbClr val="0099CC"/>
                </a:solidFill>
                <a:latin typeface="Open Sans" charset="0"/>
                <a:ea typeface="Open Sans" charset="0"/>
                <a:cs typeface="Open Sans" charset="0"/>
              </a:rPr>
              <a:t> es un CSS?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0C022E82-9A28-42BE-A872-1024F3745C0E}"/>
              </a:ext>
            </a:extLst>
          </p:cNvPr>
          <p:cNvSpPr txBox="1">
            <a:spLocks/>
          </p:cNvSpPr>
          <p:nvPr/>
        </p:nvSpPr>
        <p:spPr>
          <a:xfrm>
            <a:off x="3430326" y="3235977"/>
            <a:ext cx="2624146" cy="131697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marL="16933" indent="0" algn="just">
              <a:spcBef>
                <a:spcPts val="0"/>
              </a:spcBef>
              <a:buFont typeface="Arial" pitchFamily="34" charset="0"/>
              <a:buNone/>
              <a:defRPr sz="1333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S" altLang="es-ES" sz="1000" dirty="0"/>
              <a:t>Actualmente los CSS tienen la posibilidad de trabajar y promocionar los productos de sus anunciantes a través de los servicios Google Shopping.</a:t>
            </a:r>
            <a:endParaRPr lang="en-JM" sz="1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91C69F-BA79-444F-A472-2E26E7A756E5}"/>
              </a:ext>
            </a:extLst>
          </p:cNvPr>
          <p:cNvSpPr/>
          <p:nvPr/>
        </p:nvSpPr>
        <p:spPr>
          <a:xfrm>
            <a:off x="3429001" y="2974366"/>
            <a:ext cx="26254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99CC"/>
                </a:solidFill>
                <a:latin typeface="Open Sans" charset="0"/>
                <a:ea typeface="Open Sans" charset="0"/>
                <a:cs typeface="Open Sans" charset="0"/>
              </a:rPr>
              <a:t>Google Shopping</a:t>
            </a:r>
            <a:endParaRPr lang="en-JM" sz="1100" dirty="0">
              <a:solidFill>
                <a:srgbClr val="0099CC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3" name="Picture Placeholder 3">
            <a:extLst>
              <a:ext uri="{FF2B5EF4-FFF2-40B4-BE49-F238E27FC236}">
                <a16:creationId xmlns:a16="http://schemas.microsoft.com/office/drawing/2014/main" id="{1B544CE3-66C8-43B9-A172-3F6EE3091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t="10732" b="12063"/>
          <a:stretch/>
        </p:blipFill>
        <p:spPr>
          <a:xfrm>
            <a:off x="685888" y="2935196"/>
            <a:ext cx="2085713" cy="12401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6CCB31-A30F-4652-9013-591CF18AF718}"/>
              </a:ext>
            </a:extLst>
          </p:cNvPr>
          <p:cNvSpPr/>
          <p:nvPr/>
        </p:nvSpPr>
        <p:spPr>
          <a:xfrm>
            <a:off x="554082" y="2860011"/>
            <a:ext cx="2543089" cy="139052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87833C-FC58-4383-969D-E7E786D1AC40}"/>
              </a:ext>
            </a:extLst>
          </p:cNvPr>
          <p:cNvSpPr/>
          <p:nvPr/>
        </p:nvSpPr>
        <p:spPr>
          <a:xfrm>
            <a:off x="3505200" y="1047751"/>
            <a:ext cx="2133600" cy="171492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45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990427F-3ED4-4C57-8529-0D84DAB60712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/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9525" eaLnBrk="0" fontAlgn="base" hangingPunct="0">
              <a:spcBef>
                <a:spcPts val="75"/>
              </a:spcBef>
              <a:spcAft>
                <a:spcPct val="0"/>
              </a:spcAft>
              <a:tabLst>
                <a:tab pos="2899337" algn="l"/>
              </a:tabLst>
            </a:pPr>
            <a:r>
              <a:rPr lang="en-US" sz="3000" dirty="0"/>
              <a:t>Third Party Techno -</a:t>
            </a:r>
            <a:r>
              <a:rPr lang="es-ES" sz="3000" dirty="0"/>
              <a:t>  </a:t>
            </a:r>
            <a:r>
              <a:rPr lang="en-US" sz="3000" dirty="0"/>
              <a:t>Basket recovery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87266" y="1400049"/>
            <a:ext cx="3669029" cy="6800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50000"/>
              </a:lnSpc>
              <a:defRPr/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Esta categoría de afiliado cuenta con una tecnología propia  que permite a nuestros clientes aumentar las ventas dentro  de su propio site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978405" y="1217676"/>
            <a:ext cx="2983865" cy="3926204"/>
            <a:chOff x="978404" y="1217675"/>
            <a:chExt cx="2983865" cy="3926204"/>
          </a:xfrm>
        </p:grpSpPr>
        <p:sp>
          <p:nvSpPr>
            <p:cNvPr id="8" name="object 8"/>
            <p:cNvSpPr/>
            <p:nvPr/>
          </p:nvSpPr>
          <p:spPr>
            <a:xfrm>
              <a:off x="978404" y="2915409"/>
              <a:ext cx="2969521" cy="484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076" y="1217675"/>
              <a:ext cx="2950464" cy="17038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92120" y="4852390"/>
              <a:ext cx="2969521" cy="29110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02792" y="3067811"/>
              <a:ext cx="2950464" cy="17907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805299" y="2449829"/>
            <a:ext cx="3766820" cy="23292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3547">
              <a:spcBef>
                <a:spcPts val="95"/>
              </a:spcBef>
            </a:pPr>
            <a:r>
              <a:rPr sz="1000" b="1" spc="-5" dirty="0">
                <a:solidFill>
                  <a:srgbClr val="0099CC"/>
                </a:solidFill>
                <a:latin typeface="Noto Sans"/>
                <a:cs typeface="Noto Sans"/>
              </a:rPr>
              <a:t>Funcionamiento</a:t>
            </a:r>
            <a:endParaRPr sz="1000" dirty="0">
              <a:latin typeface="Noto Sans"/>
              <a:cs typeface="Noto Sans"/>
            </a:endParaRPr>
          </a:p>
          <a:p>
            <a:pPr>
              <a:lnSpc>
                <a:spcPct val="100000"/>
              </a:lnSpc>
            </a:pPr>
            <a:endParaRPr sz="1300" dirty="0">
              <a:latin typeface="Noto Sans"/>
              <a:cs typeface="Noto Sans"/>
            </a:endParaRPr>
          </a:p>
          <a:p>
            <a:pPr marR="5080" indent="-172716">
              <a:lnSpc>
                <a:spcPct val="150000"/>
              </a:lnSpc>
              <a:spcBef>
                <a:spcPts val="1140"/>
              </a:spcBef>
              <a:buFont typeface="Arial"/>
              <a:buChar char="•"/>
              <a:tabLst>
                <a:tab pos="184781" algn="l"/>
                <a:tab pos="185415" algn="l"/>
              </a:tabLst>
              <a:defRPr/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Objetivo principal: Conseguir que el usuario finalice 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su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compra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dentro de la web</a:t>
            </a:r>
          </a:p>
          <a:p>
            <a:pPr marR="5080" indent="-172716">
              <a:lnSpc>
                <a:spcPct val="150000"/>
              </a:lnSpc>
              <a:buFont typeface="Arial"/>
              <a:buChar char="•"/>
              <a:tabLst>
                <a:tab pos="184781" algn="l"/>
                <a:tab pos="185415" algn="l"/>
              </a:tabLst>
              <a:defRPr/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El usuario recibe un aviso o incentivo para evitar que se</a:t>
            </a:r>
          </a:p>
          <a:p>
            <a:pPr marR="5080">
              <a:lnSpc>
                <a:spcPct val="150000"/>
              </a:lnSpc>
              <a:spcBef>
                <a:spcPts val="5"/>
              </a:spcBef>
              <a:defRPr/>
            </a:pP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    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marche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dejando la cesta de la compra sin procesar</a:t>
            </a:r>
          </a:p>
          <a:p>
            <a:pPr marR="5080" indent="-172716">
              <a:lnSpc>
                <a:spcPct val="150000"/>
              </a:lnSpc>
              <a:buFont typeface="Arial"/>
              <a:buChar char="•"/>
              <a:tabLst>
                <a:tab pos="184781" algn="l"/>
                <a:tab pos="185415" algn="l"/>
              </a:tabLst>
              <a:defRPr/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Email remarketing: Enviamos la cesta de la compra a 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su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  	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dirección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de email</a:t>
            </a:r>
          </a:p>
          <a:p>
            <a:pPr marR="5080" indent="-172716">
              <a:lnSpc>
                <a:spcPct val="150000"/>
              </a:lnSpc>
              <a:buFont typeface="Arial"/>
              <a:buChar char="•"/>
              <a:tabLst>
                <a:tab pos="184781" algn="l"/>
                <a:tab pos="185415" algn="l"/>
              </a:tabLst>
              <a:defRPr/>
            </a:pP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Posibilidad de hacer crecer la cesta media a través de  </a:t>
            </a: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sz="1000" dirty="0" err="1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productos</a:t>
            </a:r>
            <a:r>
              <a:rPr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 complementarios</a:t>
            </a:r>
          </a:p>
        </p:txBody>
      </p:sp>
      <p:sp>
        <p:nvSpPr>
          <p:cNvPr id="13" name="object 13"/>
          <p:cNvSpPr/>
          <p:nvPr/>
        </p:nvSpPr>
        <p:spPr>
          <a:xfrm>
            <a:off x="4681511" y="2098014"/>
            <a:ext cx="591687" cy="7304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504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06E60D9-2E0A-43D1-A040-BC76A208DB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FC66A3-6882-4369-B611-E2914D904FA5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797FC18-BB6C-4275-8C57-3022FE8D2B2E}"/>
              </a:ext>
            </a:extLst>
          </p:cNvPr>
          <p:cNvSpPr txBox="1"/>
          <p:nvPr/>
        </p:nvSpPr>
        <p:spPr>
          <a:xfrm>
            <a:off x="396688" y="937478"/>
            <a:ext cx="3344427" cy="3991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fontAlgn="base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Generar tráfico cualificado a tu site.  </a:t>
            </a:r>
          </a:p>
          <a:p>
            <a:pPr marR="5080" fontAlgn="base">
              <a:lnSpc>
                <a:spcPct val="150000"/>
              </a:lnSpc>
              <a:defRPr/>
            </a:pPr>
            <a:endParaRPr lang="es-ES" sz="1000" dirty="0">
              <a:solidFill>
                <a:srgbClr val="283C43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R="5080" fontAlgn="base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Generar tu propia base de datos formada por usuarios potenciales, que a posteriori podrás tratar y optimizar en busca del beneficio de tu marca, como por ejemplo enviándoles promociones personalizadas, descuentos u ofertas. </a:t>
            </a:r>
          </a:p>
          <a:p>
            <a:pPr marR="5080" fontAlgn="base">
              <a:lnSpc>
                <a:spcPct val="150000"/>
              </a:lnSpc>
              <a:defRPr/>
            </a:pPr>
            <a:endParaRPr lang="es-ES" sz="1000" dirty="0">
              <a:solidFill>
                <a:srgbClr val="283C43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R="5080" fontAlgn="base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Crear de forma paralela los cimientos para generar tu propia comunidad en torno a tu marca, fidelizando a estos clientes potenciales. </a:t>
            </a:r>
          </a:p>
          <a:p>
            <a:pPr marR="5080" fontAlgn="base">
              <a:lnSpc>
                <a:spcPct val="150000"/>
              </a:lnSpc>
              <a:defRPr/>
            </a:pPr>
            <a:endParaRPr lang="es-ES" sz="1000" dirty="0">
              <a:solidFill>
                <a:srgbClr val="283C43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R="5080" fontAlgn="base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Generar ventas. Para ello podrás utilizar la estrategia que creas apropiada para que esos contactos cualificados pasen en el algún momento al siguiente escalón del embudo de conversión. </a:t>
            </a:r>
          </a:p>
          <a:p>
            <a:pPr marR="5080" fontAlgn="base">
              <a:lnSpc>
                <a:spcPct val="150000"/>
              </a:lnSpc>
              <a:defRPr/>
            </a:pPr>
            <a:r>
              <a:rPr lang="es-ES" sz="1000" dirty="0">
                <a:solidFill>
                  <a:srgbClr val="283C43"/>
                </a:solidFill>
                <a:latin typeface="Open Sans" charset="0"/>
                <a:ea typeface="Open Sans" charset="0"/>
                <a:cs typeface="Open Sans" charset="0"/>
              </a:rPr>
              <a:t>  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B18EAB-DB5F-449E-9813-9F648F207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912" y="0"/>
            <a:ext cx="4713402" cy="51435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A71023A-6A11-49AF-8660-2CE9703224E3}"/>
              </a:ext>
            </a:extLst>
          </p:cNvPr>
          <p:cNvSpPr txBox="1"/>
          <p:nvPr/>
        </p:nvSpPr>
        <p:spPr>
          <a:xfrm>
            <a:off x="73957" y="214993"/>
            <a:ext cx="5533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99CC"/>
                </a:solidFill>
                <a:latin typeface="Open Sans Light"/>
                <a:ea typeface="Open Sans Light" panose="020B0306030504020204" pitchFamily="34" charset="0"/>
                <a:cs typeface="Open Sans Light"/>
              </a:rPr>
              <a:t>Generación</a:t>
            </a:r>
            <a:r>
              <a:rPr lang="en-US" sz="2400" dirty="0">
                <a:solidFill>
                  <a:srgbClr val="0099CC"/>
                </a:solidFill>
                <a:latin typeface="Open Sans Light"/>
                <a:ea typeface="Open Sans Light" panose="020B0306030504020204" pitchFamily="34" charset="0"/>
                <a:cs typeface="Open Sans Light"/>
              </a:rPr>
              <a:t> de Leads (</a:t>
            </a:r>
            <a:r>
              <a:rPr lang="en-US" sz="2400" dirty="0" err="1">
                <a:solidFill>
                  <a:srgbClr val="0099CC"/>
                </a:solidFill>
                <a:latin typeface="Open Sans Light"/>
                <a:ea typeface="Open Sans Light" panose="020B0306030504020204" pitchFamily="34" charset="0"/>
                <a:cs typeface="Open Sans Light"/>
              </a:rPr>
              <a:t>Registros</a:t>
            </a:r>
            <a:r>
              <a:rPr lang="en-US" sz="2400" dirty="0">
                <a:solidFill>
                  <a:srgbClr val="0099CC"/>
                </a:solidFill>
                <a:latin typeface="Open Sans Light"/>
                <a:ea typeface="Open Sans Light" panose="020B0306030504020204" pitchFamily="34" charset="0"/>
                <a:cs typeface="Open Sans Light"/>
              </a:rPr>
              <a:t>) </a:t>
            </a:r>
            <a:endParaRPr lang="es-ES" sz="2400" dirty="0">
              <a:solidFill>
                <a:srgbClr val="0099CC"/>
              </a:solidFill>
              <a:latin typeface="Open Sans Light"/>
              <a:ea typeface="Open Sans Light" panose="020B0306030504020204" pitchFamily="34" charset="0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5724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1" y="1730147"/>
            <a:ext cx="2772410" cy="5309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spcBef>
                <a:spcPts val="340"/>
              </a:spcBef>
            </a:pPr>
            <a:r>
              <a:rPr sz="1000" b="1" spc="-5" dirty="0">
                <a:solidFill>
                  <a:srgbClr val="252525"/>
                </a:solidFill>
                <a:latin typeface="Noto Sans"/>
                <a:cs typeface="Noto Sans"/>
              </a:rPr>
              <a:t>Objetivo</a:t>
            </a:r>
            <a:r>
              <a:rPr sz="1000" spc="-5" dirty="0">
                <a:solidFill>
                  <a:srgbClr val="252525"/>
                </a:solidFill>
                <a:latin typeface="Noto Sans"/>
                <a:cs typeface="Noto Sans"/>
              </a:rPr>
              <a:t>:</a:t>
            </a:r>
            <a:endParaRPr sz="1000" dirty="0">
              <a:latin typeface="Noto Sans"/>
              <a:cs typeface="Noto Sans"/>
            </a:endParaRPr>
          </a:p>
          <a:p>
            <a:pPr marL="552437" marR="5080" indent="-285743">
              <a:spcBef>
                <a:spcPts val="240"/>
              </a:spcBef>
              <a:tabLst>
                <a:tab pos="551801" algn="l"/>
              </a:tabLst>
            </a:pPr>
            <a:r>
              <a:rPr sz="1000" spc="-5" dirty="0">
                <a:solidFill>
                  <a:srgbClr val="0099CC"/>
                </a:solidFill>
                <a:latin typeface="Arial"/>
                <a:cs typeface="Arial"/>
              </a:rPr>
              <a:t>–	</a:t>
            </a:r>
            <a:r>
              <a:rPr sz="1000" spc="-15" dirty="0">
                <a:solidFill>
                  <a:srgbClr val="252525"/>
                </a:solidFill>
                <a:latin typeface="Noto Sans"/>
                <a:cs typeface="Noto Sans"/>
              </a:rPr>
              <a:t>Incrementar 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el número </a:t>
            </a:r>
            <a:r>
              <a:rPr sz="1000" spc="-5" dirty="0">
                <a:solidFill>
                  <a:srgbClr val="252525"/>
                </a:solidFill>
                <a:latin typeface="Noto Sans"/>
                <a:cs typeface="Noto Sans"/>
              </a:rPr>
              <a:t>de 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ventas y la  diversificación </a:t>
            </a:r>
            <a:r>
              <a:rPr sz="1000" spc="-5" dirty="0">
                <a:solidFill>
                  <a:srgbClr val="252525"/>
                </a:solidFill>
                <a:latin typeface="Noto Sans"/>
                <a:cs typeface="Noto Sans"/>
              </a:rPr>
              <a:t>de</a:t>
            </a:r>
            <a:r>
              <a:rPr sz="1000" spc="-15" dirty="0">
                <a:solidFill>
                  <a:srgbClr val="252525"/>
                </a:solidFill>
                <a:latin typeface="Noto Sans"/>
                <a:cs typeface="Noto Sans"/>
              </a:rPr>
              <a:t> 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canales</a:t>
            </a:r>
            <a:endParaRPr sz="1000" dirty="0">
              <a:latin typeface="Noto Sans"/>
              <a:cs typeface="Noto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1" y="2462276"/>
            <a:ext cx="108077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b="1" spc="-10" dirty="0" err="1">
                <a:solidFill>
                  <a:srgbClr val="252525"/>
                </a:solidFill>
                <a:latin typeface="Noto Sans"/>
                <a:cs typeface="Noto Sans"/>
              </a:rPr>
              <a:t>Resultados</a:t>
            </a:r>
            <a:r>
              <a:rPr sz="1000" b="1" dirty="0">
                <a:solidFill>
                  <a:srgbClr val="252525"/>
                </a:solidFill>
                <a:latin typeface="Noto Sans"/>
                <a:cs typeface="Noto Sans"/>
              </a:rPr>
              <a:t> </a:t>
            </a:r>
            <a:r>
              <a:rPr sz="1000" b="1" spc="-10" dirty="0">
                <a:solidFill>
                  <a:srgbClr val="252525"/>
                </a:solidFill>
                <a:latin typeface="Noto Sans"/>
                <a:cs typeface="Noto Sans"/>
              </a:rPr>
              <a:t>20</a:t>
            </a:r>
            <a:r>
              <a:rPr lang="es-ES" sz="1000" b="1" spc="-10" dirty="0">
                <a:solidFill>
                  <a:srgbClr val="252525"/>
                </a:solidFill>
                <a:latin typeface="Noto Sans"/>
                <a:cs typeface="Noto Sans"/>
              </a:rPr>
              <a:t>21</a:t>
            </a:r>
            <a:r>
              <a:rPr sz="1000" b="1" spc="-10" dirty="0">
                <a:solidFill>
                  <a:srgbClr val="252525"/>
                </a:solidFill>
                <a:latin typeface="Noto Sans"/>
                <a:cs typeface="Noto Sans"/>
              </a:rPr>
              <a:t>:</a:t>
            </a:r>
            <a:endParaRPr sz="1000" dirty="0">
              <a:latin typeface="Noto Sans"/>
              <a:cs typeface="Noto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0448" y="2828289"/>
            <a:ext cx="304609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808" marR="5080" indent="-285743">
              <a:spcBef>
                <a:spcPts val="95"/>
              </a:spcBef>
              <a:tabLst>
                <a:tab pos="297808" algn="l"/>
              </a:tabLst>
            </a:pPr>
            <a:r>
              <a:rPr sz="1000" spc="-5" dirty="0">
                <a:solidFill>
                  <a:srgbClr val="0099CC"/>
                </a:solidFill>
                <a:latin typeface="Arial"/>
                <a:cs typeface="Arial"/>
              </a:rPr>
              <a:t>–	</a:t>
            </a:r>
            <a:r>
              <a:rPr sz="1000" spc="-15" dirty="0">
                <a:solidFill>
                  <a:srgbClr val="252525"/>
                </a:solidFill>
                <a:latin typeface="Noto Sans"/>
                <a:cs typeface="Noto Sans"/>
              </a:rPr>
              <a:t>6,2 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millones </a:t>
            </a:r>
            <a:r>
              <a:rPr sz="1000" spc="-5" dirty="0">
                <a:solidFill>
                  <a:srgbClr val="252525"/>
                </a:solidFill>
                <a:latin typeface="Noto Sans"/>
                <a:cs typeface="Noto Sans"/>
              </a:rPr>
              <a:t>de 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visitantes </a:t>
            </a:r>
            <a:r>
              <a:rPr sz="1000" spc="-5" dirty="0">
                <a:solidFill>
                  <a:srgbClr val="252525"/>
                </a:solidFill>
                <a:latin typeface="Noto Sans"/>
                <a:cs typeface="Noto Sans"/>
              </a:rPr>
              <a:t>únicos </a:t>
            </a:r>
            <a:r>
              <a:rPr sz="1000" spc="-20" dirty="0">
                <a:solidFill>
                  <a:srgbClr val="252525"/>
                </a:solidFill>
                <a:latin typeface="Noto Sans"/>
                <a:cs typeface="Noto Sans"/>
              </a:rPr>
              <a:t>generado </a:t>
            </a:r>
            <a:r>
              <a:rPr sz="1000" spc="-5" dirty="0">
                <a:solidFill>
                  <a:srgbClr val="252525"/>
                </a:solidFill>
                <a:latin typeface="Noto Sans"/>
                <a:cs typeface="Noto Sans"/>
              </a:rPr>
              <a:t>por  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303 afiliados</a:t>
            </a:r>
            <a:r>
              <a:rPr sz="1000" spc="15" dirty="0">
                <a:solidFill>
                  <a:srgbClr val="252525"/>
                </a:solidFill>
                <a:latin typeface="Noto Sans"/>
                <a:cs typeface="Noto Sans"/>
              </a:rPr>
              <a:t> 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activos</a:t>
            </a:r>
            <a:endParaRPr sz="1000">
              <a:latin typeface="Noto Sans"/>
              <a:cs typeface="Noto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0449" y="3346451"/>
            <a:ext cx="292100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97808" algn="l"/>
              </a:tabLst>
            </a:pPr>
            <a:r>
              <a:rPr sz="1000" spc="-5" dirty="0">
                <a:solidFill>
                  <a:srgbClr val="00AFEF"/>
                </a:solidFill>
                <a:latin typeface="Arial"/>
                <a:cs typeface="Arial"/>
              </a:rPr>
              <a:t>–	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Ventas: 134.000 </a:t>
            </a:r>
            <a:r>
              <a:rPr sz="1000" spc="-20" dirty="0">
                <a:solidFill>
                  <a:srgbClr val="252525"/>
                </a:solidFill>
                <a:latin typeface="Noto Sans"/>
                <a:cs typeface="Noto Sans"/>
              </a:rPr>
              <a:t>generadas </a:t>
            </a:r>
            <a:r>
              <a:rPr sz="1000" spc="-5" dirty="0">
                <a:solidFill>
                  <a:srgbClr val="252525"/>
                </a:solidFill>
                <a:latin typeface="Noto Sans"/>
                <a:cs typeface="Noto Sans"/>
              </a:rPr>
              <a:t>por 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224</a:t>
            </a:r>
            <a:r>
              <a:rPr sz="1000" spc="130" dirty="0">
                <a:solidFill>
                  <a:srgbClr val="252525"/>
                </a:solidFill>
                <a:latin typeface="Noto Sans"/>
                <a:cs typeface="Noto Sans"/>
              </a:rPr>
              <a:t> 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afiliados</a:t>
            </a:r>
            <a:endParaRPr sz="1000" dirty="0">
              <a:latin typeface="Noto Sans"/>
              <a:cs typeface="Noto Sans"/>
            </a:endParaRPr>
          </a:p>
          <a:p>
            <a:pPr marL="297808"/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(24% afiliados </a:t>
            </a:r>
            <a:r>
              <a:rPr sz="1000" spc="-5" dirty="0">
                <a:solidFill>
                  <a:srgbClr val="252525"/>
                </a:solidFill>
                <a:latin typeface="Noto Sans"/>
                <a:cs typeface="Noto Sans"/>
              </a:rPr>
              <a:t>nuevos en</a:t>
            </a:r>
            <a:r>
              <a:rPr sz="1000" spc="15" dirty="0">
                <a:solidFill>
                  <a:srgbClr val="252525"/>
                </a:solidFill>
                <a:latin typeface="Noto Sans"/>
                <a:cs typeface="Noto Sans"/>
              </a:rPr>
              <a:t> 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20</a:t>
            </a:r>
            <a:r>
              <a:rPr lang="es-ES" sz="1000" spc="-10" dirty="0">
                <a:solidFill>
                  <a:srgbClr val="252525"/>
                </a:solidFill>
                <a:latin typeface="Noto Sans"/>
                <a:cs typeface="Noto Sans"/>
              </a:rPr>
              <a:t>21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)</a:t>
            </a:r>
            <a:endParaRPr sz="1000" dirty="0">
              <a:latin typeface="Noto Sans"/>
              <a:cs typeface="Noto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0448" y="3864965"/>
            <a:ext cx="243649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97808" algn="l"/>
              </a:tabLst>
            </a:pPr>
            <a:r>
              <a:rPr sz="1000" spc="-5" dirty="0">
                <a:solidFill>
                  <a:srgbClr val="00AFEF"/>
                </a:solidFill>
                <a:latin typeface="Arial"/>
                <a:cs typeface="Arial"/>
              </a:rPr>
              <a:t>–	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Crecimiento OV 20</a:t>
            </a:r>
            <a:r>
              <a:rPr lang="es-ES" sz="1000" spc="-10" dirty="0">
                <a:solidFill>
                  <a:srgbClr val="252525"/>
                </a:solidFill>
                <a:latin typeface="Noto Sans"/>
                <a:cs typeface="Noto Sans"/>
              </a:rPr>
              <a:t>21</a:t>
            </a:r>
            <a:r>
              <a:rPr sz="1000" spc="-10" dirty="0">
                <a:solidFill>
                  <a:srgbClr val="252525"/>
                </a:solidFill>
                <a:latin typeface="Noto Sans"/>
                <a:cs typeface="Noto Sans"/>
              </a:rPr>
              <a:t> vs </a:t>
            </a:r>
            <a:r>
              <a:rPr lang="es-ES" sz="1000" spc="-15" dirty="0">
                <a:solidFill>
                  <a:srgbClr val="252525"/>
                </a:solidFill>
                <a:latin typeface="Noto Sans"/>
                <a:cs typeface="Noto Sans"/>
              </a:rPr>
              <a:t>2020</a:t>
            </a:r>
            <a:r>
              <a:rPr sz="1000" spc="-15" dirty="0">
                <a:solidFill>
                  <a:srgbClr val="252525"/>
                </a:solidFill>
                <a:latin typeface="Noto Sans"/>
                <a:cs typeface="Noto Sans"/>
              </a:rPr>
              <a:t>:</a:t>
            </a:r>
            <a:r>
              <a:rPr sz="1000" spc="105" dirty="0">
                <a:solidFill>
                  <a:srgbClr val="252525"/>
                </a:solidFill>
                <a:latin typeface="Noto Sans"/>
                <a:cs typeface="Noto Sans"/>
              </a:rPr>
              <a:t> </a:t>
            </a:r>
            <a:r>
              <a:rPr sz="1000" b="1" spc="-10" dirty="0">
                <a:solidFill>
                  <a:srgbClr val="0F9799"/>
                </a:solidFill>
                <a:latin typeface="Noto Sans"/>
                <a:cs typeface="Noto Sans"/>
              </a:rPr>
              <a:t>+26%</a:t>
            </a:r>
            <a:endParaRPr sz="1000" dirty="0">
              <a:latin typeface="Noto Sans"/>
              <a:cs typeface="Noto Sa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198228"/>
            <a:ext cx="8229600" cy="765594"/>
          </a:xfrm>
          <a:prstGeom prst="rect">
            <a:avLst/>
          </a:prstGeom>
        </p:spPr>
        <p:txBody>
          <a:bodyPr vert="horz" wrap="square" lIns="0" tIns="80010" rIns="0" bIns="0" rtlCol="0" anchor="ctr">
            <a:spAutoFit/>
          </a:bodyPr>
          <a:lstStyle/>
          <a:p>
            <a:pPr marL="9525" eaLnBrk="0" fontAlgn="base" hangingPunct="0">
              <a:spcBef>
                <a:spcPts val="75"/>
              </a:spcBef>
              <a:spcAft>
                <a:spcPct val="0"/>
              </a:spcAft>
              <a:tabLst>
                <a:tab pos="2899337" algn="l"/>
              </a:tabLst>
            </a:pPr>
            <a:r>
              <a:rPr lang="en-US" sz="3000" dirty="0"/>
              <a:t>Caso de </a:t>
            </a:r>
            <a:r>
              <a:rPr lang="en-US" sz="3000" dirty="0" err="1"/>
              <a:t>éxito</a:t>
            </a:r>
            <a:endParaRPr lang="en-US" sz="3000" dirty="0"/>
          </a:p>
          <a:p>
            <a:pPr marL="12700">
              <a:spcBef>
                <a:spcPts val="265"/>
              </a:spcBef>
            </a:pPr>
            <a:r>
              <a:rPr sz="1200" spc="-35" dirty="0" err="1">
                <a:solidFill>
                  <a:srgbClr val="737373"/>
                </a:solidFill>
                <a:latin typeface="Noto Sans"/>
                <a:cs typeface="Noto Sans"/>
              </a:rPr>
              <a:t>Empresa</a:t>
            </a:r>
            <a:r>
              <a:rPr sz="1200" spc="-35" dirty="0">
                <a:solidFill>
                  <a:srgbClr val="737373"/>
                </a:solidFill>
                <a:latin typeface="Noto Sans"/>
                <a:cs typeface="Noto Sans"/>
              </a:rPr>
              <a:t> </a:t>
            </a:r>
            <a:r>
              <a:rPr sz="1200" spc="-25" dirty="0">
                <a:solidFill>
                  <a:srgbClr val="737373"/>
                </a:solidFill>
                <a:latin typeface="Noto Sans"/>
                <a:cs typeface="Noto Sans"/>
              </a:rPr>
              <a:t>de </a:t>
            </a:r>
            <a:r>
              <a:rPr lang="es-ES" sz="1200" spc="-40" dirty="0">
                <a:solidFill>
                  <a:srgbClr val="737373"/>
                </a:solidFill>
                <a:latin typeface="Noto Sans"/>
                <a:cs typeface="Noto Sans"/>
              </a:rPr>
              <a:t>electrónica</a:t>
            </a:r>
            <a:r>
              <a:rPr sz="1200" spc="-15" dirty="0">
                <a:solidFill>
                  <a:srgbClr val="737373"/>
                </a:solidFill>
                <a:latin typeface="Noto Sans"/>
                <a:cs typeface="Noto Sans"/>
              </a:rPr>
              <a:t>| </a:t>
            </a:r>
            <a:r>
              <a:rPr sz="1200" spc="-55" dirty="0">
                <a:solidFill>
                  <a:srgbClr val="737373"/>
                </a:solidFill>
                <a:latin typeface="Noto Sans"/>
                <a:cs typeface="Noto Sans"/>
              </a:rPr>
              <a:t>Programa </a:t>
            </a:r>
            <a:r>
              <a:rPr sz="1200" spc="-30" dirty="0">
                <a:solidFill>
                  <a:srgbClr val="737373"/>
                </a:solidFill>
                <a:latin typeface="Noto Sans"/>
                <a:cs typeface="Noto Sans"/>
              </a:rPr>
              <a:t>lanzado en</a:t>
            </a:r>
            <a:r>
              <a:rPr sz="1200" spc="195" dirty="0">
                <a:solidFill>
                  <a:srgbClr val="737373"/>
                </a:solidFill>
                <a:latin typeface="Noto Sans"/>
                <a:cs typeface="Noto Sans"/>
              </a:rPr>
              <a:t> </a:t>
            </a:r>
            <a:r>
              <a:rPr sz="1200" spc="-5" dirty="0">
                <a:solidFill>
                  <a:srgbClr val="737373"/>
                </a:solidFill>
                <a:latin typeface="Noto Sans"/>
                <a:cs typeface="Noto Sans"/>
              </a:rPr>
              <a:t>2016</a:t>
            </a:r>
            <a:endParaRPr sz="1200" dirty="0">
              <a:latin typeface="Noto Sans"/>
              <a:cs typeface="Noto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63312" y="1710944"/>
            <a:ext cx="2346452" cy="1803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89267" y="1995932"/>
            <a:ext cx="759460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800" spc="10" dirty="0">
                <a:solidFill>
                  <a:srgbClr val="283B43"/>
                </a:solidFill>
                <a:latin typeface="Noto Sans"/>
                <a:cs typeface="Noto Sans"/>
              </a:rPr>
              <a:t>Cupones</a:t>
            </a:r>
            <a:r>
              <a:rPr sz="800" spc="-45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(</a:t>
            </a:r>
            <a:r>
              <a:rPr sz="800" b="1" spc="5" dirty="0">
                <a:solidFill>
                  <a:srgbClr val="0F9799"/>
                </a:solidFill>
                <a:latin typeface="Noto Sans"/>
                <a:cs typeface="Noto Sans"/>
              </a:rPr>
              <a:t>31%</a:t>
            </a: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)</a:t>
            </a:r>
            <a:endParaRPr sz="800">
              <a:latin typeface="Noto Sans"/>
              <a:cs typeface="Noto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3422" y="3241040"/>
            <a:ext cx="1229995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Cashback / Loyalty</a:t>
            </a:r>
            <a:r>
              <a:rPr sz="800" spc="-45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(</a:t>
            </a:r>
            <a:r>
              <a:rPr sz="800" b="1" spc="5" dirty="0">
                <a:solidFill>
                  <a:srgbClr val="0F9799"/>
                </a:solidFill>
                <a:latin typeface="Noto Sans"/>
                <a:cs typeface="Noto Sans"/>
              </a:rPr>
              <a:t>20%</a:t>
            </a: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)</a:t>
            </a:r>
            <a:endParaRPr sz="800">
              <a:latin typeface="Noto Sans"/>
              <a:cs typeface="Noto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97122" y="2959100"/>
            <a:ext cx="686435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Network</a:t>
            </a:r>
            <a:r>
              <a:rPr sz="800" spc="-45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(</a:t>
            </a:r>
            <a:r>
              <a:rPr sz="800" b="1" spc="5" dirty="0">
                <a:solidFill>
                  <a:srgbClr val="0F9799"/>
                </a:solidFill>
                <a:latin typeface="Noto Sans"/>
                <a:cs typeface="Noto Sans"/>
              </a:rPr>
              <a:t>9%</a:t>
            </a: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)</a:t>
            </a:r>
            <a:endParaRPr sz="800">
              <a:latin typeface="Noto Sans"/>
              <a:cs typeface="Noto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95138" y="3623309"/>
            <a:ext cx="1056640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800" spc="10" dirty="0">
                <a:solidFill>
                  <a:srgbClr val="283B43"/>
                </a:solidFill>
                <a:latin typeface="Noto Sans"/>
                <a:cs typeface="Noto Sans"/>
              </a:rPr>
              <a:t>Comparadores</a:t>
            </a:r>
            <a:r>
              <a:rPr sz="800" spc="-60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(</a:t>
            </a:r>
            <a:r>
              <a:rPr sz="800" b="1" spc="5" dirty="0">
                <a:solidFill>
                  <a:srgbClr val="0F9799"/>
                </a:solidFill>
                <a:latin typeface="Noto Sans"/>
                <a:cs typeface="Noto Sans"/>
              </a:rPr>
              <a:t>18%</a:t>
            </a: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)</a:t>
            </a:r>
            <a:endParaRPr sz="800">
              <a:latin typeface="Noto Sans"/>
              <a:cs typeface="Noto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14470" y="1767079"/>
            <a:ext cx="738505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800" dirty="0">
                <a:solidFill>
                  <a:srgbClr val="283B43"/>
                </a:solidFill>
                <a:latin typeface="Noto Sans"/>
                <a:cs typeface="Noto Sans"/>
              </a:rPr>
              <a:t>Verticales</a:t>
            </a:r>
            <a:r>
              <a:rPr sz="800" spc="-30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(</a:t>
            </a:r>
            <a:r>
              <a:rPr sz="800" b="1" spc="5" dirty="0">
                <a:solidFill>
                  <a:srgbClr val="0F9799"/>
                </a:solidFill>
                <a:latin typeface="Noto Sans"/>
                <a:cs typeface="Noto Sans"/>
              </a:rPr>
              <a:t>7%</a:t>
            </a:r>
            <a:r>
              <a:rPr sz="800" spc="5" dirty="0">
                <a:solidFill>
                  <a:srgbClr val="283B43"/>
                </a:solidFill>
                <a:latin typeface="Noto Sans"/>
                <a:cs typeface="Noto Sans"/>
              </a:rPr>
              <a:t>)</a:t>
            </a:r>
            <a:endParaRPr sz="800">
              <a:latin typeface="Noto Sans"/>
              <a:cs typeface="Noto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60190" y="2255902"/>
            <a:ext cx="692785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800" spc="-5" dirty="0">
                <a:solidFill>
                  <a:srgbClr val="283B43"/>
                </a:solidFill>
                <a:latin typeface="Noto Sans"/>
                <a:cs typeface="Noto Sans"/>
              </a:rPr>
              <a:t>Bloggers</a:t>
            </a:r>
            <a:r>
              <a:rPr sz="800" spc="-70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800" spc="10" dirty="0">
                <a:solidFill>
                  <a:srgbClr val="283B43"/>
                </a:solidFill>
                <a:latin typeface="Noto Sans"/>
                <a:cs typeface="Noto Sans"/>
              </a:rPr>
              <a:t>(</a:t>
            </a:r>
            <a:r>
              <a:rPr sz="800" b="1" spc="10" dirty="0">
                <a:solidFill>
                  <a:srgbClr val="0F9799"/>
                </a:solidFill>
                <a:latin typeface="Noto Sans"/>
                <a:cs typeface="Noto Sans"/>
              </a:rPr>
              <a:t>7%</a:t>
            </a:r>
            <a:r>
              <a:rPr sz="800" spc="10" dirty="0">
                <a:solidFill>
                  <a:srgbClr val="283B43"/>
                </a:solidFill>
                <a:latin typeface="Noto Sans"/>
                <a:cs typeface="Noto Sans"/>
              </a:rPr>
              <a:t>)</a:t>
            </a:r>
            <a:endParaRPr sz="800"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0979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B48C7BD-C297-4A6A-87E2-928CF2459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GROW </a:t>
            </a:r>
            <a:r>
              <a:rPr lang="es-ES" dirty="0" err="1"/>
              <a:t>by</a:t>
            </a:r>
            <a:r>
              <a:rPr lang="es-ES" dirty="0"/>
              <a:t> Tradedoubler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E84581-76B1-4B90-B085-03DE77CC39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4947" y="876300"/>
            <a:ext cx="8229600" cy="323850"/>
          </a:xfrm>
        </p:spPr>
        <p:txBody>
          <a:bodyPr/>
          <a:lstStyle/>
          <a:p>
            <a:r>
              <a:rPr lang="es-ES" dirty="0"/>
              <a:t>Democratizando el acceso de las pymes a la estrategia de Marketing de Afiliación </a:t>
            </a:r>
          </a:p>
        </p:txBody>
      </p:sp>
      <p:pic>
        <p:nvPicPr>
          <p:cNvPr id="5" name="grow koroshi v7 (1)">
            <a:hlinkClick r:id="" action="ppaction://media"/>
            <a:extLst>
              <a:ext uri="{FF2B5EF4-FFF2-40B4-BE49-F238E27FC236}">
                <a16:creationId xmlns:a16="http://schemas.microsoft.com/office/drawing/2014/main" id="{D87DBF2C-BF7C-4986-BD1E-6E6582EC2F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02571" y="71137"/>
            <a:ext cx="4929188" cy="729526"/>
          </a:xfrm>
          <a:prstGeom prst="rect">
            <a:avLst/>
          </a:prstGeom>
        </p:spPr>
        <p:txBody>
          <a:bodyPr vert="horz" wrap="square" lIns="0" tIns="265271" rIns="0" bIns="0" rtlCol="0">
            <a:spAutoFit/>
          </a:bodyPr>
          <a:lstStyle/>
          <a:p>
            <a:pPr marL="9525" eaLnBrk="0" fontAlgn="base" hangingPunct="0">
              <a:spcBef>
                <a:spcPts val="75"/>
              </a:spcBef>
              <a:spcAft>
                <a:spcPct val="0"/>
              </a:spcAft>
              <a:tabLst>
                <a:tab pos="2899337" algn="l"/>
              </a:tabLst>
            </a:pPr>
            <a:r>
              <a:rPr lang="en-US" sz="3000" dirty="0">
                <a:solidFill>
                  <a:srgbClr val="0099CC"/>
                </a:solidFill>
                <a:latin typeface="Open Sans Light"/>
                <a:ea typeface="Open Sans Light" panose="020B0306030504020204" pitchFamily="34" charset="0"/>
                <a:cs typeface="Open Sans Light"/>
              </a:rPr>
              <a:t>Top tiendas </a:t>
            </a:r>
            <a:endParaRPr sz="3000" dirty="0">
              <a:solidFill>
                <a:srgbClr val="0099CC"/>
              </a:solidFill>
              <a:latin typeface="Open Sans Light"/>
              <a:ea typeface="Open Sans Light" panose="020B0306030504020204" pitchFamily="34" charset="0"/>
              <a:cs typeface="Open Sans Ligh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">
              <a:spcBef>
                <a:spcPts val="124"/>
              </a:spcBef>
            </a:pPr>
            <a:fld id="{B6F15528-21DE-4FAA-801E-634DDDAF4B2B}" type="slidenum">
              <a:rPr lang="es-ES" smtClean="0"/>
              <a:pPr marL="28575">
                <a:spcBef>
                  <a:spcPts val="124"/>
                </a:spcBef>
              </a:pPr>
              <a:t>18</a:t>
            </a:fld>
            <a:endParaRPr dirty="0"/>
          </a:p>
        </p:txBody>
      </p:sp>
      <p:pic>
        <p:nvPicPr>
          <p:cNvPr id="1026" name="Imagen 8">
            <a:extLst>
              <a:ext uri="{FF2B5EF4-FFF2-40B4-BE49-F238E27FC236}">
                <a16:creationId xmlns:a16="http://schemas.microsoft.com/office/drawing/2014/main" id="{FD730AFC-0096-424C-BBBF-F18D2EB10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0" y="1103453"/>
            <a:ext cx="1448833" cy="53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n 9">
            <a:extLst>
              <a:ext uri="{FF2B5EF4-FFF2-40B4-BE49-F238E27FC236}">
                <a16:creationId xmlns:a16="http://schemas.microsoft.com/office/drawing/2014/main" id="{11FAF763-E39B-4A70-8675-32495615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0" y="1859844"/>
            <a:ext cx="1776157" cy="65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n 10">
            <a:extLst>
              <a:ext uri="{FF2B5EF4-FFF2-40B4-BE49-F238E27FC236}">
                <a16:creationId xmlns:a16="http://schemas.microsoft.com/office/drawing/2014/main" id="{4B3460D7-C6FF-47C5-BA73-02AADABE0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6" y="2728231"/>
            <a:ext cx="1250759" cy="46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n 11">
            <a:extLst>
              <a:ext uri="{FF2B5EF4-FFF2-40B4-BE49-F238E27FC236}">
                <a16:creationId xmlns:a16="http://schemas.microsoft.com/office/drawing/2014/main" id="{779750F1-3605-48CC-92E7-EA4F39FC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59" y="2728230"/>
            <a:ext cx="1252704" cy="46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n 13">
            <a:extLst>
              <a:ext uri="{FF2B5EF4-FFF2-40B4-BE49-F238E27FC236}">
                <a16:creationId xmlns:a16="http://schemas.microsoft.com/office/drawing/2014/main" id="{439201AC-94BA-483C-8798-2DC071D03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6" y="3675813"/>
            <a:ext cx="1239441" cy="45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Imagen 12">
            <a:extLst>
              <a:ext uri="{FF2B5EF4-FFF2-40B4-BE49-F238E27FC236}">
                <a16:creationId xmlns:a16="http://schemas.microsoft.com/office/drawing/2014/main" id="{77126D7B-0163-4AF1-8656-6D3BCB5E2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12" y="3675812"/>
            <a:ext cx="1246139" cy="45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object 5">
            <a:extLst>
              <a:ext uri="{FF2B5EF4-FFF2-40B4-BE49-F238E27FC236}">
                <a16:creationId xmlns:a16="http://schemas.microsoft.com/office/drawing/2014/main" id="{E3FC32B2-0DC8-4498-B0C1-29843E0CA68F}"/>
              </a:ext>
            </a:extLst>
          </p:cNvPr>
          <p:cNvGrpSpPr/>
          <p:nvPr/>
        </p:nvGrpSpPr>
        <p:grpSpPr>
          <a:xfrm>
            <a:off x="342897" y="2389032"/>
            <a:ext cx="1943103" cy="754219"/>
            <a:chOff x="457196" y="2632740"/>
            <a:chExt cx="2058035" cy="798830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F3E7BDE4-DF2C-435E-A334-E91798FB55A8}"/>
                </a:ext>
              </a:extLst>
            </p:cNvPr>
            <p:cNvSpPr/>
            <p:nvPr/>
          </p:nvSpPr>
          <p:spPr>
            <a:xfrm>
              <a:off x="457187" y="2632747"/>
              <a:ext cx="2058035" cy="762000"/>
            </a:xfrm>
            <a:custGeom>
              <a:avLst/>
              <a:gdLst/>
              <a:ahLst/>
              <a:cxnLst/>
              <a:rect l="l" t="t" r="r" b="b"/>
              <a:pathLst>
                <a:path w="2058035" h="762000">
                  <a:moveTo>
                    <a:pt x="446049" y="223685"/>
                  </a:moveTo>
                  <a:lnTo>
                    <a:pt x="441909" y="179044"/>
                  </a:lnTo>
                  <a:lnTo>
                    <a:pt x="429602" y="137858"/>
                  </a:lnTo>
                  <a:lnTo>
                    <a:pt x="409130" y="100152"/>
                  </a:lnTo>
                  <a:lnTo>
                    <a:pt x="380479" y="65913"/>
                  </a:lnTo>
                  <a:lnTo>
                    <a:pt x="346278" y="37236"/>
                  </a:lnTo>
                  <a:lnTo>
                    <a:pt x="308673" y="16738"/>
                  </a:lnTo>
                  <a:lnTo>
                    <a:pt x="267665" y="4445"/>
                  </a:lnTo>
                  <a:lnTo>
                    <a:pt x="223253" y="342"/>
                  </a:lnTo>
                  <a:lnTo>
                    <a:pt x="178612" y="4457"/>
                  </a:lnTo>
                  <a:lnTo>
                    <a:pt x="137452" y="16776"/>
                  </a:lnTo>
                  <a:lnTo>
                    <a:pt x="99758" y="37299"/>
                  </a:lnTo>
                  <a:lnTo>
                    <a:pt x="65544" y="66014"/>
                  </a:lnTo>
                  <a:lnTo>
                    <a:pt x="36906" y="100253"/>
                  </a:lnTo>
                  <a:lnTo>
                    <a:pt x="16459" y="137947"/>
                  </a:lnTo>
                  <a:lnTo>
                    <a:pt x="4178" y="179133"/>
                  </a:lnTo>
                  <a:lnTo>
                    <a:pt x="88" y="223786"/>
                  </a:lnTo>
                  <a:lnTo>
                    <a:pt x="4178" y="268211"/>
                  </a:lnTo>
                  <a:lnTo>
                    <a:pt x="16459" y="309219"/>
                  </a:lnTo>
                  <a:lnTo>
                    <a:pt x="36906" y="346811"/>
                  </a:lnTo>
                  <a:lnTo>
                    <a:pt x="65544" y="381012"/>
                  </a:lnTo>
                  <a:lnTo>
                    <a:pt x="99796" y="409651"/>
                  </a:lnTo>
                  <a:lnTo>
                    <a:pt x="137502" y="430110"/>
                  </a:lnTo>
                  <a:lnTo>
                    <a:pt x="178689" y="442379"/>
                  </a:lnTo>
                  <a:lnTo>
                    <a:pt x="223342" y="446468"/>
                  </a:lnTo>
                  <a:lnTo>
                    <a:pt x="223342" y="341452"/>
                  </a:lnTo>
                  <a:lnTo>
                    <a:pt x="200050" y="339432"/>
                  </a:lnTo>
                  <a:lnTo>
                    <a:pt x="177876" y="332828"/>
                  </a:lnTo>
                  <a:lnTo>
                    <a:pt x="139446" y="307022"/>
                  </a:lnTo>
                  <a:lnTo>
                    <a:pt x="113614" y="268681"/>
                  </a:lnTo>
                  <a:lnTo>
                    <a:pt x="104990" y="223685"/>
                  </a:lnTo>
                  <a:lnTo>
                    <a:pt x="114528" y="176504"/>
                  </a:lnTo>
                  <a:lnTo>
                    <a:pt x="139966" y="139280"/>
                  </a:lnTo>
                  <a:lnTo>
                    <a:pt x="177507" y="114312"/>
                  </a:lnTo>
                  <a:lnTo>
                    <a:pt x="223342" y="105359"/>
                  </a:lnTo>
                  <a:lnTo>
                    <a:pt x="246710" y="107518"/>
                  </a:lnTo>
                  <a:lnTo>
                    <a:pt x="288391" y="124726"/>
                  </a:lnTo>
                  <a:lnTo>
                    <a:pt x="321602" y="157797"/>
                  </a:lnTo>
                  <a:lnTo>
                    <a:pt x="339090" y="200406"/>
                  </a:lnTo>
                  <a:lnTo>
                    <a:pt x="341122" y="223685"/>
                  </a:lnTo>
                  <a:lnTo>
                    <a:pt x="341122" y="538149"/>
                  </a:lnTo>
                  <a:lnTo>
                    <a:pt x="332486" y="583615"/>
                  </a:lnTo>
                  <a:lnTo>
                    <a:pt x="306692" y="622020"/>
                  </a:lnTo>
                  <a:lnTo>
                    <a:pt x="268338" y="647865"/>
                  </a:lnTo>
                  <a:lnTo>
                    <a:pt x="223342" y="656475"/>
                  </a:lnTo>
                  <a:lnTo>
                    <a:pt x="176187" y="646963"/>
                  </a:lnTo>
                  <a:lnTo>
                    <a:pt x="138950" y="621538"/>
                  </a:lnTo>
                  <a:lnTo>
                    <a:pt x="113969" y="583996"/>
                  </a:lnTo>
                  <a:lnTo>
                    <a:pt x="104990" y="538149"/>
                  </a:lnTo>
                  <a:lnTo>
                    <a:pt x="0" y="538149"/>
                  </a:lnTo>
                  <a:lnTo>
                    <a:pt x="4089" y="582803"/>
                  </a:lnTo>
                  <a:lnTo>
                    <a:pt x="16370" y="623989"/>
                  </a:lnTo>
                  <a:lnTo>
                    <a:pt x="36817" y="661695"/>
                  </a:lnTo>
                  <a:lnTo>
                    <a:pt x="65455" y="695921"/>
                  </a:lnTo>
                  <a:lnTo>
                    <a:pt x="99707" y="724560"/>
                  </a:lnTo>
                  <a:lnTo>
                    <a:pt x="137414" y="745020"/>
                  </a:lnTo>
                  <a:lnTo>
                    <a:pt x="178600" y="757288"/>
                  </a:lnTo>
                  <a:lnTo>
                    <a:pt x="223253" y="761377"/>
                  </a:lnTo>
                  <a:lnTo>
                    <a:pt x="267665" y="757288"/>
                  </a:lnTo>
                  <a:lnTo>
                    <a:pt x="308673" y="745020"/>
                  </a:lnTo>
                  <a:lnTo>
                    <a:pt x="346278" y="724560"/>
                  </a:lnTo>
                  <a:lnTo>
                    <a:pt x="380479" y="695921"/>
                  </a:lnTo>
                  <a:lnTo>
                    <a:pt x="409168" y="661682"/>
                  </a:lnTo>
                  <a:lnTo>
                    <a:pt x="429653" y="623976"/>
                  </a:lnTo>
                  <a:lnTo>
                    <a:pt x="441960" y="582803"/>
                  </a:lnTo>
                  <a:lnTo>
                    <a:pt x="446049" y="538149"/>
                  </a:lnTo>
                  <a:lnTo>
                    <a:pt x="446049" y="223685"/>
                  </a:lnTo>
                  <a:close/>
                </a:path>
                <a:path w="2058035" h="762000">
                  <a:moveTo>
                    <a:pt x="794753" y="88"/>
                  </a:moveTo>
                  <a:lnTo>
                    <a:pt x="703122" y="88"/>
                  </a:lnTo>
                  <a:lnTo>
                    <a:pt x="658469" y="4178"/>
                  </a:lnTo>
                  <a:lnTo>
                    <a:pt x="617296" y="16446"/>
                  </a:lnTo>
                  <a:lnTo>
                    <a:pt x="579577" y="36906"/>
                  </a:lnTo>
                  <a:lnTo>
                    <a:pt x="545350" y="65544"/>
                  </a:lnTo>
                  <a:lnTo>
                    <a:pt x="516661" y="99758"/>
                  </a:lnTo>
                  <a:lnTo>
                    <a:pt x="496176" y="137363"/>
                  </a:lnTo>
                  <a:lnTo>
                    <a:pt x="483870" y="178371"/>
                  </a:lnTo>
                  <a:lnTo>
                    <a:pt x="479780" y="222770"/>
                  </a:lnTo>
                  <a:lnTo>
                    <a:pt x="479780" y="446125"/>
                  </a:lnTo>
                  <a:lnTo>
                    <a:pt x="584733" y="446125"/>
                  </a:lnTo>
                  <a:lnTo>
                    <a:pt x="584733" y="222859"/>
                  </a:lnTo>
                  <a:lnTo>
                    <a:pt x="586879" y="199491"/>
                  </a:lnTo>
                  <a:lnTo>
                    <a:pt x="604088" y="157822"/>
                  </a:lnTo>
                  <a:lnTo>
                    <a:pt x="637159" y="124612"/>
                  </a:lnTo>
                  <a:lnTo>
                    <a:pt x="679754" y="107111"/>
                  </a:lnTo>
                  <a:lnTo>
                    <a:pt x="703046" y="105079"/>
                  </a:lnTo>
                  <a:lnTo>
                    <a:pt x="794753" y="105079"/>
                  </a:lnTo>
                  <a:lnTo>
                    <a:pt x="794753" y="88"/>
                  </a:lnTo>
                  <a:close/>
                </a:path>
                <a:path w="2058035" h="762000">
                  <a:moveTo>
                    <a:pt x="1242377" y="222872"/>
                  </a:moveTo>
                  <a:lnTo>
                    <a:pt x="1238224" y="178460"/>
                  </a:lnTo>
                  <a:lnTo>
                    <a:pt x="1225918" y="137452"/>
                  </a:lnTo>
                  <a:lnTo>
                    <a:pt x="1208239" y="104990"/>
                  </a:lnTo>
                  <a:lnTo>
                    <a:pt x="1205445" y="99847"/>
                  </a:lnTo>
                  <a:lnTo>
                    <a:pt x="1176807" y="65646"/>
                  </a:lnTo>
                  <a:lnTo>
                    <a:pt x="1142593" y="37007"/>
                  </a:lnTo>
                  <a:lnTo>
                    <a:pt x="1137361" y="34163"/>
                  </a:lnTo>
                  <a:lnTo>
                    <a:pt x="1137361" y="222770"/>
                  </a:lnTo>
                  <a:lnTo>
                    <a:pt x="1135329" y="246049"/>
                  </a:lnTo>
                  <a:lnTo>
                    <a:pt x="1117841" y="288658"/>
                  </a:lnTo>
                  <a:lnTo>
                    <a:pt x="1084580" y="321729"/>
                  </a:lnTo>
                  <a:lnTo>
                    <a:pt x="1042911" y="338963"/>
                  </a:lnTo>
                  <a:lnTo>
                    <a:pt x="1019581" y="341109"/>
                  </a:lnTo>
                  <a:lnTo>
                    <a:pt x="1018133" y="341109"/>
                  </a:lnTo>
                  <a:lnTo>
                    <a:pt x="972400" y="331584"/>
                  </a:lnTo>
                  <a:lnTo>
                    <a:pt x="935164" y="306158"/>
                  </a:lnTo>
                  <a:lnTo>
                    <a:pt x="910196" y="268617"/>
                  </a:lnTo>
                  <a:lnTo>
                    <a:pt x="901242" y="222770"/>
                  </a:lnTo>
                  <a:lnTo>
                    <a:pt x="903389" y="199402"/>
                  </a:lnTo>
                  <a:lnTo>
                    <a:pt x="920610" y="157746"/>
                  </a:lnTo>
                  <a:lnTo>
                    <a:pt x="953681" y="124523"/>
                  </a:lnTo>
                  <a:lnTo>
                    <a:pt x="996289" y="107035"/>
                  </a:lnTo>
                  <a:lnTo>
                    <a:pt x="1019581" y="104990"/>
                  </a:lnTo>
                  <a:lnTo>
                    <a:pt x="1042911" y="107149"/>
                  </a:lnTo>
                  <a:lnTo>
                    <a:pt x="1084580" y="124383"/>
                  </a:lnTo>
                  <a:lnTo>
                    <a:pt x="1117981" y="157784"/>
                  </a:lnTo>
                  <a:lnTo>
                    <a:pt x="1135202" y="199453"/>
                  </a:lnTo>
                  <a:lnTo>
                    <a:pt x="1137361" y="222770"/>
                  </a:lnTo>
                  <a:lnTo>
                    <a:pt x="1137361" y="34163"/>
                  </a:lnTo>
                  <a:lnTo>
                    <a:pt x="1104988" y="16560"/>
                  </a:lnTo>
                  <a:lnTo>
                    <a:pt x="1063980" y="4279"/>
                  </a:lnTo>
                  <a:lnTo>
                    <a:pt x="1019581" y="190"/>
                  </a:lnTo>
                  <a:lnTo>
                    <a:pt x="974928" y="4279"/>
                  </a:lnTo>
                  <a:lnTo>
                    <a:pt x="933742" y="16560"/>
                  </a:lnTo>
                  <a:lnTo>
                    <a:pt x="896035" y="37007"/>
                  </a:lnTo>
                  <a:lnTo>
                    <a:pt x="861809" y="65646"/>
                  </a:lnTo>
                  <a:lnTo>
                    <a:pt x="833170" y="99872"/>
                  </a:lnTo>
                  <a:lnTo>
                    <a:pt x="812711" y="137477"/>
                  </a:lnTo>
                  <a:lnTo>
                    <a:pt x="800442" y="178485"/>
                  </a:lnTo>
                  <a:lnTo>
                    <a:pt x="796353" y="222872"/>
                  </a:lnTo>
                  <a:lnTo>
                    <a:pt x="800392" y="267550"/>
                  </a:lnTo>
                  <a:lnTo>
                    <a:pt x="812647" y="308737"/>
                  </a:lnTo>
                  <a:lnTo>
                    <a:pt x="833120" y="346443"/>
                  </a:lnTo>
                  <a:lnTo>
                    <a:pt x="861809" y="380669"/>
                  </a:lnTo>
                  <a:lnTo>
                    <a:pt x="896035" y="409308"/>
                  </a:lnTo>
                  <a:lnTo>
                    <a:pt x="933742" y="429768"/>
                  </a:lnTo>
                  <a:lnTo>
                    <a:pt x="974928" y="442036"/>
                  </a:lnTo>
                  <a:lnTo>
                    <a:pt x="1019581" y="446125"/>
                  </a:lnTo>
                  <a:lnTo>
                    <a:pt x="1063980" y="442036"/>
                  </a:lnTo>
                  <a:lnTo>
                    <a:pt x="1104988" y="429768"/>
                  </a:lnTo>
                  <a:lnTo>
                    <a:pt x="1142593" y="409308"/>
                  </a:lnTo>
                  <a:lnTo>
                    <a:pt x="1176807" y="380669"/>
                  </a:lnTo>
                  <a:lnTo>
                    <a:pt x="1205496" y="346430"/>
                  </a:lnTo>
                  <a:lnTo>
                    <a:pt x="1208379" y="341109"/>
                  </a:lnTo>
                  <a:lnTo>
                    <a:pt x="1225981" y="308724"/>
                  </a:lnTo>
                  <a:lnTo>
                    <a:pt x="1238275" y="267538"/>
                  </a:lnTo>
                  <a:lnTo>
                    <a:pt x="1242377" y="222872"/>
                  </a:lnTo>
                  <a:close/>
                </a:path>
                <a:path w="2058035" h="762000">
                  <a:moveTo>
                    <a:pt x="2057412" y="0"/>
                  </a:moveTo>
                  <a:lnTo>
                    <a:pt x="1952396" y="0"/>
                  </a:lnTo>
                  <a:lnTo>
                    <a:pt x="1952307" y="222770"/>
                  </a:lnTo>
                  <a:lnTo>
                    <a:pt x="1950275" y="246062"/>
                  </a:lnTo>
                  <a:lnTo>
                    <a:pt x="1932787" y="288658"/>
                  </a:lnTo>
                  <a:lnTo>
                    <a:pt x="1900047" y="321614"/>
                  </a:lnTo>
                  <a:lnTo>
                    <a:pt x="1857705" y="339115"/>
                  </a:lnTo>
                  <a:lnTo>
                    <a:pt x="1834527" y="341109"/>
                  </a:lnTo>
                  <a:lnTo>
                    <a:pt x="1787359" y="331584"/>
                  </a:lnTo>
                  <a:lnTo>
                    <a:pt x="1750123" y="306146"/>
                  </a:lnTo>
                  <a:lnTo>
                    <a:pt x="1725142" y="268605"/>
                  </a:lnTo>
                  <a:lnTo>
                    <a:pt x="1716189" y="222770"/>
                  </a:lnTo>
                  <a:lnTo>
                    <a:pt x="1716189" y="0"/>
                  </a:lnTo>
                  <a:lnTo>
                    <a:pt x="1611198" y="0"/>
                  </a:lnTo>
                  <a:lnTo>
                    <a:pt x="1611198" y="222770"/>
                  </a:lnTo>
                  <a:lnTo>
                    <a:pt x="1609166" y="246062"/>
                  </a:lnTo>
                  <a:lnTo>
                    <a:pt x="1591665" y="288671"/>
                  </a:lnTo>
                  <a:lnTo>
                    <a:pt x="1558404" y="321729"/>
                  </a:lnTo>
                  <a:lnTo>
                    <a:pt x="1516748" y="338950"/>
                  </a:lnTo>
                  <a:lnTo>
                    <a:pt x="1493418" y="341109"/>
                  </a:lnTo>
                  <a:lnTo>
                    <a:pt x="1446237" y="331584"/>
                  </a:lnTo>
                  <a:lnTo>
                    <a:pt x="1409001" y="306146"/>
                  </a:lnTo>
                  <a:lnTo>
                    <a:pt x="1384033" y="268605"/>
                  </a:lnTo>
                  <a:lnTo>
                    <a:pt x="1375067" y="222770"/>
                  </a:lnTo>
                  <a:lnTo>
                    <a:pt x="1375067" y="0"/>
                  </a:lnTo>
                  <a:lnTo>
                    <a:pt x="1270254" y="0"/>
                  </a:lnTo>
                  <a:lnTo>
                    <a:pt x="1270254" y="222770"/>
                  </a:lnTo>
                  <a:lnTo>
                    <a:pt x="1274343" y="267423"/>
                  </a:lnTo>
                  <a:lnTo>
                    <a:pt x="1286611" y="308622"/>
                  </a:lnTo>
                  <a:lnTo>
                    <a:pt x="1307071" y="346329"/>
                  </a:lnTo>
                  <a:lnTo>
                    <a:pt x="1335709" y="380568"/>
                  </a:lnTo>
                  <a:lnTo>
                    <a:pt x="1369936" y="409206"/>
                  </a:lnTo>
                  <a:lnTo>
                    <a:pt x="1407642" y="429653"/>
                  </a:lnTo>
                  <a:lnTo>
                    <a:pt x="1448841" y="441934"/>
                  </a:lnTo>
                  <a:lnTo>
                    <a:pt x="1493507" y="446024"/>
                  </a:lnTo>
                  <a:lnTo>
                    <a:pt x="1542910" y="441058"/>
                  </a:lnTo>
                  <a:lnTo>
                    <a:pt x="1587804" y="426161"/>
                  </a:lnTo>
                  <a:lnTo>
                    <a:pt x="1628190" y="401320"/>
                  </a:lnTo>
                  <a:lnTo>
                    <a:pt x="1664068" y="366560"/>
                  </a:lnTo>
                  <a:lnTo>
                    <a:pt x="1699729" y="401320"/>
                  </a:lnTo>
                  <a:lnTo>
                    <a:pt x="1740039" y="426161"/>
                  </a:lnTo>
                  <a:lnTo>
                    <a:pt x="1784997" y="441058"/>
                  </a:lnTo>
                  <a:lnTo>
                    <a:pt x="1834616" y="446024"/>
                  </a:lnTo>
                  <a:lnTo>
                    <a:pt x="1879053" y="441934"/>
                  </a:lnTo>
                  <a:lnTo>
                    <a:pt x="1920163" y="429653"/>
                  </a:lnTo>
                  <a:lnTo>
                    <a:pt x="1957946" y="409206"/>
                  </a:lnTo>
                  <a:lnTo>
                    <a:pt x="1992414" y="380568"/>
                  </a:lnTo>
                  <a:lnTo>
                    <a:pt x="2020849" y="346341"/>
                  </a:lnTo>
                  <a:lnTo>
                    <a:pt x="2041156" y="308622"/>
                  </a:lnTo>
                  <a:lnTo>
                    <a:pt x="2053348" y="267436"/>
                  </a:lnTo>
                  <a:lnTo>
                    <a:pt x="2057412" y="222770"/>
                  </a:lnTo>
                  <a:lnTo>
                    <a:pt x="2057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7" name="object 7">
              <a:extLst>
                <a:ext uri="{FF2B5EF4-FFF2-40B4-BE49-F238E27FC236}">
                  <a16:creationId xmlns:a16="http://schemas.microsoft.com/office/drawing/2014/main" id="{089A1A62-B14A-4B71-867E-9E08642F627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7456" y="3237946"/>
              <a:ext cx="232034" cy="193253"/>
            </a:xfrm>
            <a:prstGeom prst="rect">
              <a:avLst/>
            </a:prstGeom>
          </p:spPr>
        </p:pic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A9B29568-4B11-4233-8952-6598211C120F}"/>
                </a:ext>
              </a:extLst>
            </p:cNvPr>
            <p:cNvSpPr/>
            <p:nvPr/>
          </p:nvSpPr>
          <p:spPr>
            <a:xfrm>
              <a:off x="1231569" y="3237953"/>
              <a:ext cx="1281430" cy="153670"/>
            </a:xfrm>
            <a:custGeom>
              <a:avLst/>
              <a:gdLst/>
              <a:ahLst/>
              <a:cxnLst/>
              <a:rect l="l" t="t" r="r" b="b"/>
              <a:pathLst>
                <a:path w="1281430" h="153670">
                  <a:moveTo>
                    <a:pt x="128968" y="0"/>
                  </a:moveTo>
                  <a:lnTo>
                    <a:pt x="4254" y="0"/>
                  </a:lnTo>
                  <a:lnTo>
                    <a:pt x="0" y="4254"/>
                  </a:lnTo>
                  <a:lnTo>
                    <a:pt x="0" y="32880"/>
                  </a:lnTo>
                  <a:lnTo>
                    <a:pt x="19126" y="32880"/>
                  </a:lnTo>
                  <a:lnTo>
                    <a:pt x="19215" y="18745"/>
                  </a:lnTo>
                  <a:lnTo>
                    <a:pt x="53365" y="18745"/>
                  </a:lnTo>
                  <a:lnTo>
                    <a:pt x="53365" y="150177"/>
                  </a:lnTo>
                  <a:lnTo>
                    <a:pt x="73748" y="150177"/>
                  </a:lnTo>
                  <a:lnTo>
                    <a:pt x="73748" y="18745"/>
                  </a:lnTo>
                  <a:lnTo>
                    <a:pt x="128879" y="18745"/>
                  </a:lnTo>
                  <a:lnTo>
                    <a:pt x="128968" y="0"/>
                  </a:lnTo>
                  <a:close/>
                </a:path>
                <a:path w="1281430" h="153670">
                  <a:moveTo>
                    <a:pt x="170726" y="41262"/>
                  </a:moveTo>
                  <a:lnTo>
                    <a:pt x="166370" y="40271"/>
                  </a:lnTo>
                  <a:lnTo>
                    <a:pt x="162255" y="39992"/>
                  </a:lnTo>
                  <a:lnTo>
                    <a:pt x="153479" y="41122"/>
                  </a:lnTo>
                  <a:lnTo>
                    <a:pt x="145503" y="44399"/>
                  </a:lnTo>
                  <a:lnTo>
                    <a:pt x="138518" y="49682"/>
                  </a:lnTo>
                  <a:lnTo>
                    <a:pt x="132664" y="56857"/>
                  </a:lnTo>
                  <a:lnTo>
                    <a:pt x="132664" y="45948"/>
                  </a:lnTo>
                  <a:lnTo>
                    <a:pt x="127431" y="41021"/>
                  </a:lnTo>
                  <a:lnTo>
                    <a:pt x="99695" y="41021"/>
                  </a:lnTo>
                  <a:lnTo>
                    <a:pt x="99695" y="59131"/>
                  </a:lnTo>
                  <a:lnTo>
                    <a:pt x="112534" y="59131"/>
                  </a:lnTo>
                  <a:lnTo>
                    <a:pt x="112814" y="59436"/>
                  </a:lnTo>
                  <a:lnTo>
                    <a:pt x="112814" y="150088"/>
                  </a:lnTo>
                  <a:lnTo>
                    <a:pt x="132778" y="150088"/>
                  </a:lnTo>
                  <a:lnTo>
                    <a:pt x="132740" y="97167"/>
                  </a:lnTo>
                  <a:lnTo>
                    <a:pt x="133667" y="90690"/>
                  </a:lnTo>
                  <a:lnTo>
                    <a:pt x="162585" y="59956"/>
                  </a:lnTo>
                  <a:lnTo>
                    <a:pt x="165684" y="60083"/>
                  </a:lnTo>
                  <a:lnTo>
                    <a:pt x="170726" y="60896"/>
                  </a:lnTo>
                  <a:lnTo>
                    <a:pt x="170726" y="41262"/>
                  </a:lnTo>
                  <a:close/>
                </a:path>
                <a:path w="1281430" h="153670">
                  <a:moveTo>
                    <a:pt x="277774" y="132054"/>
                  </a:moveTo>
                  <a:lnTo>
                    <a:pt x="264947" y="132054"/>
                  </a:lnTo>
                  <a:lnTo>
                    <a:pt x="264680" y="131851"/>
                  </a:lnTo>
                  <a:lnTo>
                    <a:pt x="264680" y="97688"/>
                  </a:lnTo>
                  <a:lnTo>
                    <a:pt x="264629" y="80581"/>
                  </a:lnTo>
                  <a:lnTo>
                    <a:pt x="244449" y="42633"/>
                  </a:lnTo>
                  <a:lnTo>
                    <a:pt x="221259" y="38557"/>
                  </a:lnTo>
                  <a:lnTo>
                    <a:pt x="210185" y="39484"/>
                  </a:lnTo>
                  <a:lnTo>
                    <a:pt x="198183" y="42748"/>
                  </a:lnTo>
                  <a:lnTo>
                    <a:pt x="188569" y="49022"/>
                  </a:lnTo>
                  <a:lnTo>
                    <a:pt x="184632" y="59004"/>
                  </a:lnTo>
                  <a:lnTo>
                    <a:pt x="184632" y="71856"/>
                  </a:lnTo>
                  <a:lnTo>
                    <a:pt x="203974" y="71856"/>
                  </a:lnTo>
                  <a:lnTo>
                    <a:pt x="203974" y="58420"/>
                  </a:lnTo>
                  <a:lnTo>
                    <a:pt x="214083" y="56248"/>
                  </a:lnTo>
                  <a:lnTo>
                    <a:pt x="221068" y="56248"/>
                  </a:lnTo>
                  <a:lnTo>
                    <a:pt x="231927" y="57492"/>
                  </a:lnTo>
                  <a:lnTo>
                    <a:pt x="239153" y="61607"/>
                  </a:lnTo>
                  <a:lnTo>
                    <a:pt x="243243" y="69126"/>
                  </a:lnTo>
                  <a:lnTo>
                    <a:pt x="244690" y="80581"/>
                  </a:lnTo>
                  <a:lnTo>
                    <a:pt x="244690" y="97688"/>
                  </a:lnTo>
                  <a:lnTo>
                    <a:pt x="244690" y="99390"/>
                  </a:lnTo>
                  <a:lnTo>
                    <a:pt x="242671" y="112077"/>
                  </a:lnTo>
                  <a:lnTo>
                    <a:pt x="236880" y="123431"/>
                  </a:lnTo>
                  <a:lnTo>
                    <a:pt x="227863" y="131597"/>
                  </a:lnTo>
                  <a:lnTo>
                    <a:pt x="216204" y="134734"/>
                  </a:lnTo>
                  <a:lnTo>
                    <a:pt x="207225" y="133273"/>
                  </a:lnTo>
                  <a:lnTo>
                    <a:pt x="201002" y="129463"/>
                  </a:lnTo>
                  <a:lnTo>
                    <a:pt x="197358" y="124180"/>
                  </a:lnTo>
                  <a:lnTo>
                    <a:pt x="196164" y="118262"/>
                  </a:lnTo>
                  <a:lnTo>
                    <a:pt x="200113" y="107391"/>
                  </a:lnTo>
                  <a:lnTo>
                    <a:pt x="210515" y="101168"/>
                  </a:lnTo>
                  <a:lnTo>
                    <a:pt x="225132" y="98348"/>
                  </a:lnTo>
                  <a:lnTo>
                    <a:pt x="241769" y="97688"/>
                  </a:lnTo>
                  <a:lnTo>
                    <a:pt x="244690" y="97688"/>
                  </a:lnTo>
                  <a:lnTo>
                    <a:pt x="244690" y="80581"/>
                  </a:lnTo>
                  <a:lnTo>
                    <a:pt x="241973" y="80581"/>
                  </a:lnTo>
                  <a:lnTo>
                    <a:pt x="213106" y="83007"/>
                  </a:lnTo>
                  <a:lnTo>
                    <a:pt x="192430" y="90246"/>
                  </a:lnTo>
                  <a:lnTo>
                    <a:pt x="179971" y="102285"/>
                  </a:lnTo>
                  <a:lnTo>
                    <a:pt x="175818" y="119075"/>
                  </a:lnTo>
                  <a:lnTo>
                    <a:pt x="179095" y="133616"/>
                  </a:lnTo>
                  <a:lnTo>
                    <a:pt x="187744" y="144119"/>
                  </a:lnTo>
                  <a:lnTo>
                    <a:pt x="199936" y="150507"/>
                  </a:lnTo>
                  <a:lnTo>
                    <a:pt x="213880" y="152654"/>
                  </a:lnTo>
                  <a:lnTo>
                    <a:pt x="221932" y="151980"/>
                  </a:lnTo>
                  <a:lnTo>
                    <a:pt x="245592" y="137655"/>
                  </a:lnTo>
                  <a:lnTo>
                    <a:pt x="246443" y="146075"/>
                  </a:lnTo>
                  <a:lnTo>
                    <a:pt x="251434" y="150177"/>
                  </a:lnTo>
                  <a:lnTo>
                    <a:pt x="277774" y="150177"/>
                  </a:lnTo>
                  <a:lnTo>
                    <a:pt x="277774" y="137655"/>
                  </a:lnTo>
                  <a:lnTo>
                    <a:pt x="277774" y="134734"/>
                  </a:lnTo>
                  <a:lnTo>
                    <a:pt x="277774" y="132054"/>
                  </a:lnTo>
                  <a:close/>
                </a:path>
                <a:path w="1281430" h="153670">
                  <a:moveTo>
                    <a:pt x="403326" y="132118"/>
                  </a:moveTo>
                  <a:lnTo>
                    <a:pt x="391223" y="132118"/>
                  </a:lnTo>
                  <a:lnTo>
                    <a:pt x="390029" y="132054"/>
                  </a:lnTo>
                  <a:lnTo>
                    <a:pt x="389826" y="131851"/>
                  </a:lnTo>
                  <a:lnTo>
                    <a:pt x="389826" y="57086"/>
                  </a:lnTo>
                  <a:lnTo>
                    <a:pt x="389826" y="51371"/>
                  </a:lnTo>
                  <a:lnTo>
                    <a:pt x="389826" y="5092"/>
                  </a:lnTo>
                  <a:lnTo>
                    <a:pt x="384746" y="0"/>
                  </a:lnTo>
                  <a:lnTo>
                    <a:pt x="370255" y="0"/>
                  </a:lnTo>
                  <a:lnTo>
                    <a:pt x="370255" y="95504"/>
                  </a:lnTo>
                  <a:lnTo>
                    <a:pt x="367576" y="113538"/>
                  </a:lnTo>
                  <a:lnTo>
                    <a:pt x="360565" y="125463"/>
                  </a:lnTo>
                  <a:lnTo>
                    <a:pt x="350799" y="132067"/>
                  </a:lnTo>
                  <a:lnTo>
                    <a:pt x="339839" y="134099"/>
                  </a:lnTo>
                  <a:lnTo>
                    <a:pt x="327634" y="131368"/>
                  </a:lnTo>
                  <a:lnTo>
                    <a:pt x="318300" y="123596"/>
                  </a:lnTo>
                  <a:lnTo>
                    <a:pt x="312343" y="111429"/>
                  </a:lnTo>
                  <a:lnTo>
                    <a:pt x="310248" y="95504"/>
                  </a:lnTo>
                  <a:lnTo>
                    <a:pt x="312470" y="79959"/>
                  </a:lnTo>
                  <a:lnTo>
                    <a:pt x="318681" y="67805"/>
                  </a:lnTo>
                  <a:lnTo>
                    <a:pt x="328244" y="59905"/>
                  </a:lnTo>
                  <a:lnTo>
                    <a:pt x="340474" y="57086"/>
                  </a:lnTo>
                  <a:lnTo>
                    <a:pt x="353809" y="60388"/>
                  </a:lnTo>
                  <a:lnTo>
                    <a:pt x="363080" y="69113"/>
                  </a:lnTo>
                  <a:lnTo>
                    <a:pt x="368503" y="81419"/>
                  </a:lnTo>
                  <a:lnTo>
                    <a:pt x="370255" y="95504"/>
                  </a:lnTo>
                  <a:lnTo>
                    <a:pt x="370255" y="0"/>
                  </a:lnTo>
                  <a:lnTo>
                    <a:pt x="356831" y="0"/>
                  </a:lnTo>
                  <a:lnTo>
                    <a:pt x="356831" y="18186"/>
                  </a:lnTo>
                  <a:lnTo>
                    <a:pt x="369671" y="18186"/>
                  </a:lnTo>
                  <a:lnTo>
                    <a:pt x="369951" y="18491"/>
                  </a:lnTo>
                  <a:lnTo>
                    <a:pt x="369951" y="51371"/>
                  </a:lnTo>
                  <a:lnTo>
                    <a:pt x="363486" y="45758"/>
                  </a:lnTo>
                  <a:lnTo>
                    <a:pt x="356057" y="41694"/>
                  </a:lnTo>
                  <a:lnTo>
                    <a:pt x="347941" y="39281"/>
                  </a:lnTo>
                  <a:lnTo>
                    <a:pt x="339407" y="38620"/>
                  </a:lnTo>
                  <a:lnTo>
                    <a:pt x="319430" y="42799"/>
                  </a:lnTo>
                  <a:lnTo>
                    <a:pt x="303834" y="54521"/>
                  </a:lnTo>
                  <a:lnTo>
                    <a:pt x="293674" y="72517"/>
                  </a:lnTo>
                  <a:lnTo>
                    <a:pt x="290055" y="95567"/>
                  </a:lnTo>
                  <a:lnTo>
                    <a:pt x="293522" y="118910"/>
                  </a:lnTo>
                  <a:lnTo>
                    <a:pt x="303276" y="136956"/>
                  </a:lnTo>
                  <a:lnTo>
                    <a:pt x="318427" y="148590"/>
                  </a:lnTo>
                  <a:lnTo>
                    <a:pt x="338048" y="152717"/>
                  </a:lnTo>
                  <a:lnTo>
                    <a:pt x="349567" y="151434"/>
                  </a:lnTo>
                  <a:lnTo>
                    <a:pt x="358711" y="148158"/>
                  </a:lnTo>
                  <a:lnTo>
                    <a:pt x="365709" y="143700"/>
                  </a:lnTo>
                  <a:lnTo>
                    <a:pt x="370776" y="138887"/>
                  </a:lnTo>
                  <a:lnTo>
                    <a:pt x="371627" y="144614"/>
                  </a:lnTo>
                  <a:lnTo>
                    <a:pt x="375145" y="150253"/>
                  </a:lnTo>
                  <a:lnTo>
                    <a:pt x="403326" y="150253"/>
                  </a:lnTo>
                  <a:lnTo>
                    <a:pt x="403326" y="138887"/>
                  </a:lnTo>
                  <a:lnTo>
                    <a:pt x="403326" y="134099"/>
                  </a:lnTo>
                  <a:lnTo>
                    <a:pt x="403326" y="132118"/>
                  </a:lnTo>
                  <a:close/>
                </a:path>
                <a:path w="1281430" h="153670">
                  <a:moveTo>
                    <a:pt x="515340" y="89204"/>
                  </a:moveTo>
                  <a:lnTo>
                    <a:pt x="514273" y="82016"/>
                  </a:lnTo>
                  <a:lnTo>
                    <a:pt x="512597" y="70650"/>
                  </a:lnTo>
                  <a:lnTo>
                    <a:pt x="505129" y="56248"/>
                  </a:lnTo>
                  <a:lnTo>
                    <a:pt x="504177" y="54432"/>
                  </a:lnTo>
                  <a:lnTo>
                    <a:pt x="494741" y="46901"/>
                  </a:lnTo>
                  <a:lnTo>
                    <a:pt x="494741" y="82016"/>
                  </a:lnTo>
                  <a:lnTo>
                    <a:pt x="437045" y="82016"/>
                  </a:lnTo>
                  <a:lnTo>
                    <a:pt x="441502" y="71310"/>
                  </a:lnTo>
                  <a:lnTo>
                    <a:pt x="448576" y="63195"/>
                  </a:lnTo>
                  <a:lnTo>
                    <a:pt x="457835" y="58051"/>
                  </a:lnTo>
                  <a:lnTo>
                    <a:pt x="468833" y="56248"/>
                  </a:lnTo>
                  <a:lnTo>
                    <a:pt x="477456" y="57619"/>
                  </a:lnTo>
                  <a:lnTo>
                    <a:pt x="485368" y="62039"/>
                  </a:lnTo>
                  <a:lnTo>
                    <a:pt x="491502" y="70015"/>
                  </a:lnTo>
                  <a:lnTo>
                    <a:pt x="494741" y="82016"/>
                  </a:lnTo>
                  <a:lnTo>
                    <a:pt x="494741" y="46901"/>
                  </a:lnTo>
                  <a:lnTo>
                    <a:pt x="489762" y="42926"/>
                  </a:lnTo>
                  <a:lnTo>
                    <a:pt x="469036" y="38557"/>
                  </a:lnTo>
                  <a:lnTo>
                    <a:pt x="447459" y="42824"/>
                  </a:lnTo>
                  <a:lnTo>
                    <a:pt x="430403" y="54698"/>
                  </a:lnTo>
                  <a:lnTo>
                    <a:pt x="419214" y="72796"/>
                  </a:lnTo>
                  <a:lnTo>
                    <a:pt x="415188" y="95707"/>
                  </a:lnTo>
                  <a:lnTo>
                    <a:pt x="419442" y="118579"/>
                  </a:lnTo>
                  <a:lnTo>
                    <a:pt x="431304" y="136601"/>
                  </a:lnTo>
                  <a:lnTo>
                    <a:pt x="449326" y="148399"/>
                  </a:lnTo>
                  <a:lnTo>
                    <a:pt x="472109" y="152641"/>
                  </a:lnTo>
                  <a:lnTo>
                    <a:pt x="483171" y="151574"/>
                  </a:lnTo>
                  <a:lnTo>
                    <a:pt x="493776" y="148539"/>
                  </a:lnTo>
                  <a:lnTo>
                    <a:pt x="503669" y="143649"/>
                  </a:lnTo>
                  <a:lnTo>
                    <a:pt x="512584" y="137007"/>
                  </a:lnTo>
                  <a:lnTo>
                    <a:pt x="514337" y="135280"/>
                  </a:lnTo>
                  <a:lnTo>
                    <a:pt x="513562" y="134099"/>
                  </a:lnTo>
                  <a:lnTo>
                    <a:pt x="504164" y="119595"/>
                  </a:lnTo>
                  <a:lnTo>
                    <a:pt x="472744" y="134099"/>
                  </a:lnTo>
                  <a:lnTo>
                    <a:pt x="458584" y="131546"/>
                  </a:lnTo>
                  <a:lnTo>
                    <a:pt x="447255" y="124396"/>
                  </a:lnTo>
                  <a:lnTo>
                    <a:pt x="439470" y="113372"/>
                  </a:lnTo>
                  <a:lnTo>
                    <a:pt x="435914" y="99187"/>
                  </a:lnTo>
                  <a:lnTo>
                    <a:pt x="514654" y="99187"/>
                  </a:lnTo>
                  <a:lnTo>
                    <a:pt x="514946" y="95707"/>
                  </a:lnTo>
                  <a:lnTo>
                    <a:pt x="515340" y="91770"/>
                  </a:lnTo>
                  <a:lnTo>
                    <a:pt x="515340" y="89204"/>
                  </a:lnTo>
                  <a:close/>
                </a:path>
                <a:path w="1281430" h="153670">
                  <a:moveTo>
                    <a:pt x="646480" y="132118"/>
                  </a:moveTo>
                  <a:lnTo>
                    <a:pt x="634847" y="132118"/>
                  </a:lnTo>
                  <a:lnTo>
                    <a:pt x="633209" y="132054"/>
                  </a:lnTo>
                  <a:lnTo>
                    <a:pt x="633018" y="131851"/>
                  </a:lnTo>
                  <a:lnTo>
                    <a:pt x="633018" y="57086"/>
                  </a:lnTo>
                  <a:lnTo>
                    <a:pt x="633018" y="51371"/>
                  </a:lnTo>
                  <a:lnTo>
                    <a:pt x="633018" y="5092"/>
                  </a:lnTo>
                  <a:lnTo>
                    <a:pt x="627951" y="0"/>
                  </a:lnTo>
                  <a:lnTo>
                    <a:pt x="613473" y="0"/>
                  </a:lnTo>
                  <a:lnTo>
                    <a:pt x="613473" y="95504"/>
                  </a:lnTo>
                  <a:lnTo>
                    <a:pt x="610793" y="113538"/>
                  </a:lnTo>
                  <a:lnTo>
                    <a:pt x="603783" y="125463"/>
                  </a:lnTo>
                  <a:lnTo>
                    <a:pt x="594017" y="132067"/>
                  </a:lnTo>
                  <a:lnTo>
                    <a:pt x="583057" y="134099"/>
                  </a:lnTo>
                  <a:lnTo>
                    <a:pt x="570852" y="131368"/>
                  </a:lnTo>
                  <a:lnTo>
                    <a:pt x="561517" y="123596"/>
                  </a:lnTo>
                  <a:lnTo>
                    <a:pt x="555561" y="111429"/>
                  </a:lnTo>
                  <a:lnTo>
                    <a:pt x="553466" y="95504"/>
                  </a:lnTo>
                  <a:lnTo>
                    <a:pt x="555688" y="79959"/>
                  </a:lnTo>
                  <a:lnTo>
                    <a:pt x="561898" y="67805"/>
                  </a:lnTo>
                  <a:lnTo>
                    <a:pt x="571449" y="59905"/>
                  </a:lnTo>
                  <a:lnTo>
                    <a:pt x="583666" y="57086"/>
                  </a:lnTo>
                  <a:lnTo>
                    <a:pt x="597014" y="60388"/>
                  </a:lnTo>
                  <a:lnTo>
                    <a:pt x="606298" y="69113"/>
                  </a:lnTo>
                  <a:lnTo>
                    <a:pt x="611720" y="81419"/>
                  </a:lnTo>
                  <a:lnTo>
                    <a:pt x="613473" y="95504"/>
                  </a:lnTo>
                  <a:lnTo>
                    <a:pt x="613473" y="0"/>
                  </a:lnTo>
                  <a:lnTo>
                    <a:pt x="600049" y="0"/>
                  </a:lnTo>
                  <a:lnTo>
                    <a:pt x="600049" y="18186"/>
                  </a:lnTo>
                  <a:lnTo>
                    <a:pt x="612813" y="18186"/>
                  </a:lnTo>
                  <a:lnTo>
                    <a:pt x="613092" y="18491"/>
                  </a:lnTo>
                  <a:lnTo>
                    <a:pt x="613092" y="51371"/>
                  </a:lnTo>
                  <a:lnTo>
                    <a:pt x="606628" y="45758"/>
                  </a:lnTo>
                  <a:lnTo>
                    <a:pt x="599198" y="41694"/>
                  </a:lnTo>
                  <a:lnTo>
                    <a:pt x="591083" y="39281"/>
                  </a:lnTo>
                  <a:lnTo>
                    <a:pt x="582549" y="38620"/>
                  </a:lnTo>
                  <a:lnTo>
                    <a:pt x="562584" y="42799"/>
                  </a:lnTo>
                  <a:lnTo>
                    <a:pt x="546976" y="54521"/>
                  </a:lnTo>
                  <a:lnTo>
                    <a:pt x="536829" y="72517"/>
                  </a:lnTo>
                  <a:lnTo>
                    <a:pt x="533196" y="95567"/>
                  </a:lnTo>
                  <a:lnTo>
                    <a:pt x="536651" y="118910"/>
                  </a:lnTo>
                  <a:lnTo>
                    <a:pt x="546417" y="136956"/>
                  </a:lnTo>
                  <a:lnTo>
                    <a:pt x="561568" y="148590"/>
                  </a:lnTo>
                  <a:lnTo>
                    <a:pt x="581202" y="152717"/>
                  </a:lnTo>
                  <a:lnTo>
                    <a:pt x="592721" y="151434"/>
                  </a:lnTo>
                  <a:lnTo>
                    <a:pt x="601865" y="148158"/>
                  </a:lnTo>
                  <a:lnTo>
                    <a:pt x="608863" y="143700"/>
                  </a:lnTo>
                  <a:lnTo>
                    <a:pt x="613930" y="138887"/>
                  </a:lnTo>
                  <a:lnTo>
                    <a:pt x="614756" y="144614"/>
                  </a:lnTo>
                  <a:lnTo>
                    <a:pt x="618286" y="150253"/>
                  </a:lnTo>
                  <a:lnTo>
                    <a:pt x="646480" y="150253"/>
                  </a:lnTo>
                  <a:lnTo>
                    <a:pt x="646480" y="138887"/>
                  </a:lnTo>
                  <a:lnTo>
                    <a:pt x="646480" y="134099"/>
                  </a:lnTo>
                  <a:lnTo>
                    <a:pt x="646480" y="132118"/>
                  </a:lnTo>
                  <a:close/>
                </a:path>
                <a:path w="1281430" h="153670">
                  <a:moveTo>
                    <a:pt x="773290" y="95084"/>
                  </a:moveTo>
                  <a:lnTo>
                    <a:pt x="768832" y="72872"/>
                  </a:lnTo>
                  <a:lnTo>
                    <a:pt x="758710" y="58000"/>
                  </a:lnTo>
                  <a:lnTo>
                    <a:pt x="756615" y="54927"/>
                  </a:lnTo>
                  <a:lnTo>
                    <a:pt x="753021" y="52578"/>
                  </a:lnTo>
                  <a:lnTo>
                    <a:pt x="753021" y="95084"/>
                  </a:lnTo>
                  <a:lnTo>
                    <a:pt x="750100" y="110413"/>
                  </a:lnTo>
                  <a:lnTo>
                    <a:pt x="742213" y="122796"/>
                  </a:lnTo>
                  <a:lnTo>
                    <a:pt x="730465" y="131076"/>
                  </a:lnTo>
                  <a:lnTo>
                    <a:pt x="715937" y="134099"/>
                  </a:lnTo>
                  <a:lnTo>
                    <a:pt x="701344" y="131076"/>
                  </a:lnTo>
                  <a:lnTo>
                    <a:pt x="689571" y="122796"/>
                  </a:lnTo>
                  <a:lnTo>
                    <a:pt x="681710" y="110413"/>
                  </a:lnTo>
                  <a:lnTo>
                    <a:pt x="678840" y="95084"/>
                  </a:lnTo>
                  <a:lnTo>
                    <a:pt x="681761" y="80645"/>
                  </a:lnTo>
                  <a:lnTo>
                    <a:pt x="689698" y="68859"/>
                  </a:lnTo>
                  <a:lnTo>
                    <a:pt x="701497" y="60909"/>
                  </a:lnTo>
                  <a:lnTo>
                    <a:pt x="715937" y="58000"/>
                  </a:lnTo>
                  <a:lnTo>
                    <a:pt x="730377" y="60909"/>
                  </a:lnTo>
                  <a:lnTo>
                    <a:pt x="742162" y="68859"/>
                  </a:lnTo>
                  <a:lnTo>
                    <a:pt x="750112" y="80645"/>
                  </a:lnTo>
                  <a:lnTo>
                    <a:pt x="753021" y="95084"/>
                  </a:lnTo>
                  <a:lnTo>
                    <a:pt x="753021" y="52578"/>
                  </a:lnTo>
                  <a:lnTo>
                    <a:pt x="738339" y="42926"/>
                  </a:lnTo>
                  <a:lnTo>
                    <a:pt x="715733" y="38557"/>
                  </a:lnTo>
                  <a:lnTo>
                    <a:pt x="693204" y="42926"/>
                  </a:lnTo>
                  <a:lnTo>
                    <a:pt x="674992" y="54927"/>
                  </a:lnTo>
                  <a:lnTo>
                    <a:pt x="662813" y="72872"/>
                  </a:lnTo>
                  <a:lnTo>
                    <a:pt x="658368" y="95084"/>
                  </a:lnTo>
                  <a:lnTo>
                    <a:pt x="662457" y="117538"/>
                  </a:lnTo>
                  <a:lnTo>
                    <a:pt x="674420" y="136042"/>
                  </a:lnTo>
                  <a:lnTo>
                    <a:pt x="692442" y="148717"/>
                  </a:lnTo>
                  <a:lnTo>
                    <a:pt x="714717" y="153670"/>
                  </a:lnTo>
                  <a:lnTo>
                    <a:pt x="737171" y="149580"/>
                  </a:lnTo>
                  <a:lnTo>
                    <a:pt x="755675" y="137629"/>
                  </a:lnTo>
                  <a:lnTo>
                    <a:pt x="758151" y="134099"/>
                  </a:lnTo>
                  <a:lnTo>
                    <a:pt x="768350" y="119595"/>
                  </a:lnTo>
                  <a:lnTo>
                    <a:pt x="773290" y="97320"/>
                  </a:lnTo>
                  <a:lnTo>
                    <a:pt x="773290" y="95084"/>
                  </a:lnTo>
                  <a:close/>
                </a:path>
                <a:path w="1281430" h="153670">
                  <a:moveTo>
                    <a:pt x="905395" y="132054"/>
                  </a:moveTo>
                  <a:lnTo>
                    <a:pt x="892632" y="132054"/>
                  </a:lnTo>
                  <a:lnTo>
                    <a:pt x="892429" y="131851"/>
                  </a:lnTo>
                  <a:lnTo>
                    <a:pt x="892429" y="130568"/>
                  </a:lnTo>
                  <a:lnTo>
                    <a:pt x="892429" y="41109"/>
                  </a:lnTo>
                  <a:lnTo>
                    <a:pt x="872464" y="41109"/>
                  </a:lnTo>
                  <a:lnTo>
                    <a:pt x="872464" y="93472"/>
                  </a:lnTo>
                  <a:lnTo>
                    <a:pt x="870191" y="107911"/>
                  </a:lnTo>
                  <a:lnTo>
                    <a:pt x="863498" y="120764"/>
                  </a:lnTo>
                  <a:lnTo>
                    <a:pt x="852563" y="129984"/>
                  </a:lnTo>
                  <a:lnTo>
                    <a:pt x="837552" y="133515"/>
                  </a:lnTo>
                  <a:lnTo>
                    <a:pt x="827582" y="131660"/>
                  </a:lnTo>
                  <a:lnTo>
                    <a:pt x="821601" y="126276"/>
                  </a:lnTo>
                  <a:lnTo>
                    <a:pt x="818680" y="117627"/>
                  </a:lnTo>
                  <a:lnTo>
                    <a:pt x="817918" y="105981"/>
                  </a:lnTo>
                  <a:lnTo>
                    <a:pt x="817918" y="45961"/>
                  </a:lnTo>
                  <a:lnTo>
                    <a:pt x="812838" y="41021"/>
                  </a:lnTo>
                  <a:lnTo>
                    <a:pt x="784821" y="41021"/>
                  </a:lnTo>
                  <a:lnTo>
                    <a:pt x="784821" y="59131"/>
                  </a:lnTo>
                  <a:lnTo>
                    <a:pt x="797648" y="59131"/>
                  </a:lnTo>
                  <a:lnTo>
                    <a:pt x="797953" y="59436"/>
                  </a:lnTo>
                  <a:lnTo>
                    <a:pt x="797953" y="109639"/>
                  </a:lnTo>
                  <a:lnTo>
                    <a:pt x="800214" y="128739"/>
                  </a:lnTo>
                  <a:lnTo>
                    <a:pt x="807135" y="142151"/>
                  </a:lnTo>
                  <a:lnTo>
                    <a:pt x="818870" y="150050"/>
                  </a:lnTo>
                  <a:lnTo>
                    <a:pt x="835609" y="152654"/>
                  </a:lnTo>
                  <a:lnTo>
                    <a:pt x="846289" y="151422"/>
                  </a:lnTo>
                  <a:lnTo>
                    <a:pt x="856284" y="147853"/>
                  </a:lnTo>
                  <a:lnTo>
                    <a:pt x="865212" y="142113"/>
                  </a:lnTo>
                  <a:lnTo>
                    <a:pt x="872705" y="134391"/>
                  </a:lnTo>
                  <a:lnTo>
                    <a:pt x="872705" y="142240"/>
                  </a:lnTo>
                  <a:lnTo>
                    <a:pt x="875411" y="150177"/>
                  </a:lnTo>
                  <a:lnTo>
                    <a:pt x="905395" y="150177"/>
                  </a:lnTo>
                  <a:lnTo>
                    <a:pt x="905395" y="132054"/>
                  </a:lnTo>
                  <a:close/>
                </a:path>
                <a:path w="1281430" h="153670">
                  <a:moveTo>
                    <a:pt x="1026642" y="95707"/>
                  </a:moveTo>
                  <a:lnTo>
                    <a:pt x="1014958" y="57277"/>
                  </a:lnTo>
                  <a:lnTo>
                    <a:pt x="1006170" y="48793"/>
                  </a:lnTo>
                  <a:lnTo>
                    <a:pt x="1006170" y="95707"/>
                  </a:lnTo>
                  <a:lnTo>
                    <a:pt x="1003947" y="111429"/>
                  </a:lnTo>
                  <a:lnTo>
                    <a:pt x="997737" y="123621"/>
                  </a:lnTo>
                  <a:lnTo>
                    <a:pt x="988187" y="131508"/>
                  </a:lnTo>
                  <a:lnTo>
                    <a:pt x="975969" y="134315"/>
                  </a:lnTo>
                  <a:lnTo>
                    <a:pt x="962660" y="130911"/>
                  </a:lnTo>
                  <a:lnTo>
                    <a:pt x="953389" y="122047"/>
                  </a:lnTo>
                  <a:lnTo>
                    <a:pt x="947940" y="109702"/>
                  </a:lnTo>
                  <a:lnTo>
                    <a:pt x="946175" y="95897"/>
                  </a:lnTo>
                  <a:lnTo>
                    <a:pt x="948855" y="77851"/>
                  </a:lnTo>
                  <a:lnTo>
                    <a:pt x="955865" y="65913"/>
                  </a:lnTo>
                  <a:lnTo>
                    <a:pt x="965631" y="59309"/>
                  </a:lnTo>
                  <a:lnTo>
                    <a:pt x="976591" y="57277"/>
                  </a:lnTo>
                  <a:lnTo>
                    <a:pt x="988669" y="60045"/>
                  </a:lnTo>
                  <a:lnTo>
                    <a:pt x="998004" y="67868"/>
                  </a:lnTo>
                  <a:lnTo>
                    <a:pt x="1004023" y="79997"/>
                  </a:lnTo>
                  <a:lnTo>
                    <a:pt x="1006170" y="95707"/>
                  </a:lnTo>
                  <a:lnTo>
                    <a:pt x="1006170" y="48793"/>
                  </a:lnTo>
                  <a:lnTo>
                    <a:pt x="998207" y="42672"/>
                  </a:lnTo>
                  <a:lnTo>
                    <a:pt x="978636" y="38557"/>
                  </a:lnTo>
                  <a:lnTo>
                    <a:pt x="967447" y="39751"/>
                  </a:lnTo>
                  <a:lnTo>
                    <a:pt x="958507" y="42849"/>
                  </a:lnTo>
                  <a:lnTo>
                    <a:pt x="951611" y="47066"/>
                  </a:lnTo>
                  <a:lnTo>
                    <a:pt x="946581" y="51650"/>
                  </a:lnTo>
                  <a:lnTo>
                    <a:pt x="946581" y="5092"/>
                  </a:lnTo>
                  <a:lnTo>
                    <a:pt x="941501" y="0"/>
                  </a:lnTo>
                  <a:lnTo>
                    <a:pt x="913485" y="0"/>
                  </a:lnTo>
                  <a:lnTo>
                    <a:pt x="913485" y="18173"/>
                  </a:lnTo>
                  <a:lnTo>
                    <a:pt x="926312" y="18173"/>
                  </a:lnTo>
                  <a:lnTo>
                    <a:pt x="926617" y="18478"/>
                  </a:lnTo>
                  <a:lnTo>
                    <a:pt x="926617" y="150177"/>
                  </a:lnTo>
                  <a:lnTo>
                    <a:pt x="946251" y="150177"/>
                  </a:lnTo>
                  <a:lnTo>
                    <a:pt x="946251" y="139268"/>
                  </a:lnTo>
                  <a:lnTo>
                    <a:pt x="952728" y="145084"/>
                  </a:lnTo>
                  <a:lnTo>
                    <a:pt x="960208" y="149326"/>
                  </a:lnTo>
                  <a:lnTo>
                    <a:pt x="968413" y="151892"/>
                  </a:lnTo>
                  <a:lnTo>
                    <a:pt x="977087" y="152654"/>
                  </a:lnTo>
                  <a:lnTo>
                    <a:pt x="997127" y="148475"/>
                  </a:lnTo>
                  <a:lnTo>
                    <a:pt x="1009434" y="139268"/>
                  </a:lnTo>
                  <a:lnTo>
                    <a:pt x="1012799" y="136753"/>
                  </a:lnTo>
                  <a:lnTo>
                    <a:pt x="1014183" y="134315"/>
                  </a:lnTo>
                  <a:lnTo>
                    <a:pt x="1022997" y="118745"/>
                  </a:lnTo>
                  <a:lnTo>
                    <a:pt x="1026642" y="95707"/>
                  </a:lnTo>
                  <a:close/>
                </a:path>
                <a:path w="1281430" h="153670">
                  <a:moveTo>
                    <a:pt x="1083132" y="132118"/>
                  </a:moveTo>
                  <a:lnTo>
                    <a:pt x="1070229" y="132054"/>
                  </a:lnTo>
                  <a:lnTo>
                    <a:pt x="1070025" y="131851"/>
                  </a:lnTo>
                  <a:lnTo>
                    <a:pt x="1070025" y="130568"/>
                  </a:lnTo>
                  <a:lnTo>
                    <a:pt x="1070025" y="5092"/>
                  </a:lnTo>
                  <a:lnTo>
                    <a:pt x="1064945" y="0"/>
                  </a:lnTo>
                  <a:lnTo>
                    <a:pt x="1037031" y="0"/>
                  </a:lnTo>
                  <a:lnTo>
                    <a:pt x="1037031" y="18186"/>
                  </a:lnTo>
                  <a:lnTo>
                    <a:pt x="1049870" y="18186"/>
                  </a:lnTo>
                  <a:lnTo>
                    <a:pt x="1050175" y="18491"/>
                  </a:lnTo>
                  <a:lnTo>
                    <a:pt x="1050175" y="145161"/>
                  </a:lnTo>
                  <a:lnTo>
                    <a:pt x="1055230" y="150253"/>
                  </a:lnTo>
                  <a:lnTo>
                    <a:pt x="1083132" y="150253"/>
                  </a:lnTo>
                  <a:lnTo>
                    <a:pt x="1083132" y="132118"/>
                  </a:lnTo>
                  <a:close/>
                </a:path>
                <a:path w="1281430" h="153670">
                  <a:moveTo>
                    <a:pt x="1196149" y="89204"/>
                  </a:moveTo>
                  <a:lnTo>
                    <a:pt x="1195082" y="82016"/>
                  </a:lnTo>
                  <a:lnTo>
                    <a:pt x="1193406" y="70650"/>
                  </a:lnTo>
                  <a:lnTo>
                    <a:pt x="1185938" y="56248"/>
                  </a:lnTo>
                  <a:lnTo>
                    <a:pt x="1184986" y="54432"/>
                  </a:lnTo>
                  <a:lnTo>
                    <a:pt x="1175550" y="46901"/>
                  </a:lnTo>
                  <a:lnTo>
                    <a:pt x="1175550" y="82016"/>
                  </a:lnTo>
                  <a:lnTo>
                    <a:pt x="1117790" y="82016"/>
                  </a:lnTo>
                  <a:lnTo>
                    <a:pt x="1122286" y="71310"/>
                  </a:lnTo>
                  <a:lnTo>
                    <a:pt x="1129398" y="63195"/>
                  </a:lnTo>
                  <a:lnTo>
                    <a:pt x="1138656" y="58051"/>
                  </a:lnTo>
                  <a:lnTo>
                    <a:pt x="1149654" y="56248"/>
                  </a:lnTo>
                  <a:lnTo>
                    <a:pt x="1158265" y="57619"/>
                  </a:lnTo>
                  <a:lnTo>
                    <a:pt x="1166190" y="62039"/>
                  </a:lnTo>
                  <a:lnTo>
                    <a:pt x="1172311" y="70015"/>
                  </a:lnTo>
                  <a:lnTo>
                    <a:pt x="1175550" y="82016"/>
                  </a:lnTo>
                  <a:lnTo>
                    <a:pt x="1175550" y="46901"/>
                  </a:lnTo>
                  <a:lnTo>
                    <a:pt x="1170584" y="42926"/>
                  </a:lnTo>
                  <a:lnTo>
                    <a:pt x="1149870" y="38557"/>
                  </a:lnTo>
                  <a:lnTo>
                    <a:pt x="1128280" y="42824"/>
                  </a:lnTo>
                  <a:lnTo>
                    <a:pt x="1111224" y="54698"/>
                  </a:lnTo>
                  <a:lnTo>
                    <a:pt x="1100023" y="72796"/>
                  </a:lnTo>
                  <a:lnTo>
                    <a:pt x="1095997" y="95707"/>
                  </a:lnTo>
                  <a:lnTo>
                    <a:pt x="1100251" y="118579"/>
                  </a:lnTo>
                  <a:lnTo>
                    <a:pt x="1112113" y="136601"/>
                  </a:lnTo>
                  <a:lnTo>
                    <a:pt x="1130147" y="148399"/>
                  </a:lnTo>
                  <a:lnTo>
                    <a:pt x="1152944" y="152641"/>
                  </a:lnTo>
                  <a:lnTo>
                    <a:pt x="1164005" y="151561"/>
                  </a:lnTo>
                  <a:lnTo>
                    <a:pt x="1174597" y="148539"/>
                  </a:lnTo>
                  <a:lnTo>
                    <a:pt x="1184478" y="143649"/>
                  </a:lnTo>
                  <a:lnTo>
                    <a:pt x="1193393" y="137007"/>
                  </a:lnTo>
                  <a:lnTo>
                    <a:pt x="1195146" y="135280"/>
                  </a:lnTo>
                  <a:lnTo>
                    <a:pt x="1194371" y="134099"/>
                  </a:lnTo>
                  <a:lnTo>
                    <a:pt x="1184973" y="119595"/>
                  </a:lnTo>
                  <a:lnTo>
                    <a:pt x="1153553" y="134099"/>
                  </a:lnTo>
                  <a:lnTo>
                    <a:pt x="1139405" y="131546"/>
                  </a:lnTo>
                  <a:lnTo>
                    <a:pt x="1128077" y="124396"/>
                  </a:lnTo>
                  <a:lnTo>
                    <a:pt x="1120279" y="113372"/>
                  </a:lnTo>
                  <a:lnTo>
                    <a:pt x="1116723" y="99187"/>
                  </a:lnTo>
                  <a:lnTo>
                    <a:pt x="1195476" y="99187"/>
                  </a:lnTo>
                  <a:lnTo>
                    <a:pt x="1195755" y="95707"/>
                  </a:lnTo>
                  <a:lnTo>
                    <a:pt x="1196149" y="91770"/>
                  </a:lnTo>
                  <a:lnTo>
                    <a:pt x="1196149" y="89204"/>
                  </a:lnTo>
                  <a:close/>
                </a:path>
                <a:path w="1281430" h="153670">
                  <a:moveTo>
                    <a:pt x="1280922" y="41249"/>
                  </a:moveTo>
                  <a:lnTo>
                    <a:pt x="1278699" y="40665"/>
                  </a:lnTo>
                  <a:lnTo>
                    <a:pt x="1274572" y="40017"/>
                  </a:lnTo>
                  <a:lnTo>
                    <a:pt x="1272476" y="39992"/>
                  </a:lnTo>
                  <a:lnTo>
                    <a:pt x="1263700" y="41122"/>
                  </a:lnTo>
                  <a:lnTo>
                    <a:pt x="1255737" y="44399"/>
                  </a:lnTo>
                  <a:lnTo>
                    <a:pt x="1248752" y="49695"/>
                  </a:lnTo>
                  <a:lnTo>
                    <a:pt x="1242898" y="56857"/>
                  </a:lnTo>
                  <a:lnTo>
                    <a:pt x="1242898" y="45948"/>
                  </a:lnTo>
                  <a:lnTo>
                    <a:pt x="1237653" y="41021"/>
                  </a:lnTo>
                  <a:lnTo>
                    <a:pt x="1209903" y="41021"/>
                  </a:lnTo>
                  <a:lnTo>
                    <a:pt x="1209903" y="59118"/>
                  </a:lnTo>
                  <a:lnTo>
                    <a:pt x="1222730" y="59118"/>
                  </a:lnTo>
                  <a:lnTo>
                    <a:pt x="1223022" y="59436"/>
                  </a:lnTo>
                  <a:lnTo>
                    <a:pt x="1223022" y="150088"/>
                  </a:lnTo>
                  <a:lnTo>
                    <a:pt x="1242987" y="150088"/>
                  </a:lnTo>
                  <a:lnTo>
                    <a:pt x="1242936" y="97167"/>
                  </a:lnTo>
                  <a:lnTo>
                    <a:pt x="1243863" y="90690"/>
                  </a:lnTo>
                  <a:lnTo>
                    <a:pt x="1272781" y="59956"/>
                  </a:lnTo>
                  <a:lnTo>
                    <a:pt x="1275880" y="60083"/>
                  </a:lnTo>
                  <a:lnTo>
                    <a:pt x="1280922" y="60896"/>
                  </a:lnTo>
                  <a:lnTo>
                    <a:pt x="1280922" y="41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1E84D9F-2EED-4154-BE0D-C302AE89402B}"/>
              </a:ext>
            </a:extLst>
          </p:cNvPr>
          <p:cNvSpPr txBox="1"/>
          <p:nvPr/>
        </p:nvSpPr>
        <p:spPr>
          <a:xfrm>
            <a:off x="3617031" y="2045438"/>
            <a:ext cx="461906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200" dirty="0">
                <a:latin typeface="Calibri"/>
                <a:ea typeface="Open Sans"/>
                <a:cs typeface="Calibri"/>
              </a:rPr>
              <a:t>España, </a:t>
            </a:r>
            <a:r>
              <a:rPr lang="es-ES" sz="1200" dirty="0">
                <a:latin typeface="Open Sans"/>
                <a:ea typeface="Open Sans"/>
                <a:cs typeface="Open Sans"/>
              </a:rPr>
              <a:t>Portugal</a:t>
            </a:r>
            <a:r>
              <a:rPr lang="es-ES" sz="1200" dirty="0">
                <a:cs typeface="Calibri"/>
              </a:rPr>
              <a:t>. 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41EB79A-78B7-42E4-89F2-130B2DAFC360}"/>
              </a:ext>
            </a:extLst>
          </p:cNvPr>
          <p:cNvSpPr txBox="1"/>
          <p:nvPr/>
        </p:nvSpPr>
        <p:spPr>
          <a:xfrm>
            <a:off x="3617031" y="3703230"/>
            <a:ext cx="5118576" cy="2858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433070">
              <a:lnSpc>
                <a:spcPct val="111100"/>
              </a:lnSpc>
              <a:spcBef>
                <a:spcPts val="75"/>
              </a:spcBef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71C1323-5C9C-4018-A368-5F9CD822374A}"/>
              </a:ext>
            </a:extLst>
          </p:cNvPr>
          <p:cNvSpPr txBox="1"/>
          <p:nvPr/>
        </p:nvSpPr>
        <p:spPr>
          <a:xfrm>
            <a:off x="3617031" y="3675044"/>
            <a:ext cx="5884477" cy="2858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433070">
              <a:lnSpc>
                <a:spcPct val="111100"/>
              </a:lnSpc>
              <a:spcBef>
                <a:spcPts val="75"/>
              </a:spcBef>
            </a:pPr>
            <a:r>
              <a:rPr lang="it-IT" sz="1200" dirty="0">
                <a:latin typeface="Open Sans"/>
                <a:ea typeface="Open Sans"/>
                <a:cs typeface="Open Sans"/>
              </a:rPr>
              <a:t> </a:t>
            </a:r>
            <a:r>
              <a:rPr lang="it-IT" sz="1200" dirty="0" err="1">
                <a:latin typeface="Open Sans"/>
                <a:ea typeface="Open Sans"/>
                <a:cs typeface="Open Sans"/>
              </a:rPr>
              <a:t>España</a:t>
            </a:r>
            <a:r>
              <a:rPr lang="it-IT" sz="1200" dirty="0">
                <a:latin typeface="Open Sans"/>
                <a:ea typeface="Open Sans"/>
                <a:cs typeface="Open Sans"/>
              </a:rPr>
              <a:t>,   Francia,  Reino </a:t>
            </a:r>
            <a:r>
              <a:rPr lang="it-IT" sz="1200" dirty="0" err="1">
                <a:latin typeface="Open Sans"/>
                <a:ea typeface="Open Sans"/>
                <a:cs typeface="Open Sans"/>
              </a:rPr>
              <a:t>Unido</a:t>
            </a:r>
            <a:r>
              <a:rPr lang="it-IT" sz="1200" dirty="0">
                <a:latin typeface="Open Sans"/>
                <a:ea typeface="Open Sans"/>
                <a:cs typeface="Open Sans"/>
              </a:rPr>
              <a:t>, </a:t>
            </a:r>
            <a:r>
              <a:rPr lang="it-IT" sz="1200" dirty="0" err="1">
                <a:latin typeface="Open Sans"/>
                <a:ea typeface="Open Sans"/>
                <a:cs typeface="Open Sans"/>
              </a:rPr>
              <a:t>Paises</a:t>
            </a:r>
            <a:r>
              <a:rPr lang="it-IT" sz="1200" dirty="0">
                <a:latin typeface="Open Sans"/>
                <a:ea typeface="Open Sans"/>
                <a:cs typeface="Open Sans"/>
              </a:rPr>
              <a:t> </a:t>
            </a:r>
            <a:r>
              <a:rPr lang="it-IT" sz="1200" dirty="0" err="1">
                <a:latin typeface="Open Sans"/>
                <a:ea typeface="Open Sans"/>
                <a:cs typeface="Open Sans"/>
              </a:rPr>
              <a:t>Bajos</a:t>
            </a:r>
            <a:r>
              <a:rPr lang="it-IT" sz="1200" dirty="0">
                <a:latin typeface="Open Sans"/>
                <a:ea typeface="Open Sans"/>
                <a:cs typeface="Open Sans"/>
              </a:rPr>
              <a:t>.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CuadroTexto 23">
            <a:extLst>
              <a:ext uri="{FF2B5EF4-FFF2-40B4-BE49-F238E27FC236}">
                <a16:creationId xmlns:a16="http://schemas.microsoft.com/office/drawing/2014/main" id="{291FF657-80AB-CBFF-EC08-3FEB08978D1E}"/>
              </a:ext>
            </a:extLst>
          </p:cNvPr>
          <p:cNvSpPr txBox="1"/>
          <p:nvPr/>
        </p:nvSpPr>
        <p:spPr>
          <a:xfrm>
            <a:off x="3582911" y="1235102"/>
            <a:ext cx="461906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200" dirty="0">
                <a:latin typeface="Calibri"/>
                <a:ea typeface="Open Sans"/>
                <a:cs typeface="Calibri"/>
              </a:rPr>
              <a:t>España</a:t>
            </a:r>
            <a:endParaRPr lang="es-ES" sz="12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024DC-8957-63F4-AF27-C5770B068B61}"/>
              </a:ext>
            </a:extLst>
          </p:cNvPr>
          <p:cNvSpPr txBox="1"/>
          <p:nvPr/>
        </p:nvSpPr>
        <p:spPr>
          <a:xfrm>
            <a:off x="3584244" y="2769643"/>
            <a:ext cx="57712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200" dirty="0" err="1">
                <a:latin typeface="Open Sans"/>
              </a:rPr>
              <a:t>Alemania</a:t>
            </a:r>
            <a:r>
              <a:rPr lang="it-IT" sz="1200" dirty="0">
                <a:latin typeface="Open Sans"/>
                <a:ea typeface="Open Sans"/>
                <a:cs typeface="Open Sans"/>
              </a:rPr>
              <a:t>, Austria, </a:t>
            </a:r>
            <a:r>
              <a:rPr lang="it-IT" sz="1200" dirty="0" err="1">
                <a:latin typeface="Open Sans"/>
                <a:ea typeface="Open Sans"/>
                <a:cs typeface="Open Sans"/>
              </a:rPr>
              <a:t>Dinamarca</a:t>
            </a:r>
            <a:r>
              <a:rPr lang="it-IT" sz="1200" dirty="0">
                <a:latin typeface="Open Sans"/>
                <a:ea typeface="Open Sans"/>
                <a:cs typeface="Open Sans"/>
              </a:rPr>
              <a:t>, </a:t>
            </a:r>
            <a:r>
              <a:rPr lang="it-IT" sz="1200" dirty="0" err="1">
                <a:latin typeface="Open Sans"/>
                <a:ea typeface="Open Sans"/>
                <a:cs typeface="Open Sans"/>
              </a:rPr>
              <a:t>España</a:t>
            </a:r>
            <a:r>
              <a:rPr lang="it-IT" sz="1200" dirty="0">
                <a:latin typeface="Open Sans"/>
                <a:ea typeface="Open Sans"/>
                <a:cs typeface="Open Sans"/>
              </a:rPr>
              <a:t>, USA, Finlandia, Francia, Italia, </a:t>
            </a:r>
            <a:r>
              <a:rPr lang="it-IT" sz="1200" dirty="0" err="1">
                <a:latin typeface="Open Sans"/>
                <a:ea typeface="Open Sans"/>
                <a:cs typeface="Open Sans"/>
              </a:rPr>
              <a:t>Noruega</a:t>
            </a:r>
            <a:r>
              <a:rPr lang="it-IT" sz="1200" dirty="0">
                <a:latin typeface="Open Sans"/>
                <a:ea typeface="Open Sans"/>
                <a:cs typeface="Open Sans"/>
              </a:rPr>
              <a:t>, Polonia, Reino </a:t>
            </a:r>
            <a:r>
              <a:rPr lang="it-IT" sz="1200" dirty="0" err="1">
                <a:latin typeface="Open Sans"/>
                <a:ea typeface="Open Sans"/>
                <a:cs typeface="Open Sans"/>
              </a:rPr>
              <a:t>Unido</a:t>
            </a:r>
            <a:r>
              <a:rPr lang="it-IT" sz="1200" dirty="0">
                <a:latin typeface="Open Sans"/>
                <a:ea typeface="Open Sans"/>
                <a:cs typeface="Open Sans"/>
              </a:rPr>
              <a:t>, </a:t>
            </a:r>
            <a:r>
              <a:rPr lang="it-IT" sz="1200" dirty="0" err="1">
                <a:latin typeface="Open Sans"/>
                <a:ea typeface="Open Sans"/>
                <a:cs typeface="Open Sans"/>
              </a:rPr>
              <a:t>Suecia</a:t>
            </a:r>
            <a:r>
              <a:rPr lang="it-IT" sz="1200" dirty="0">
                <a:latin typeface="Open Sans"/>
                <a:ea typeface="Open Sans"/>
                <a:cs typeface="Open Sans"/>
              </a:rPr>
              <a:t>, </a:t>
            </a:r>
            <a:r>
              <a:rPr lang="it-IT" sz="1200" dirty="0" err="1">
                <a:latin typeface="Open Sans"/>
                <a:ea typeface="Open Sans"/>
                <a:cs typeface="Open Sans"/>
              </a:rPr>
              <a:t>Suiza</a:t>
            </a:r>
            <a:r>
              <a:rPr lang="it-IT" sz="1200" dirty="0">
                <a:latin typeface="Open Sans"/>
                <a:ea typeface="Open Sans"/>
                <a:cs typeface="Open Sans"/>
              </a:rPr>
              <a:t>. </a:t>
            </a:r>
            <a:r>
              <a:rPr lang="en-US" sz="1200" dirty="0">
                <a:latin typeface="Open Sans"/>
                <a:ea typeface="Open Sans"/>
                <a:cs typeface="Open Sans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350117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10DA67-E9A8-1F30-CB12-DF9B4EFEA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190837"/>
              </p:ext>
            </p:extLst>
          </p:nvPr>
        </p:nvGraphicFramePr>
        <p:xfrm>
          <a:off x="401410" y="129266"/>
          <a:ext cx="8109872" cy="454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095">
                  <a:extLst>
                    <a:ext uri="{9D8B030D-6E8A-4147-A177-3AD203B41FA5}">
                      <a16:colId xmlns:a16="http://schemas.microsoft.com/office/drawing/2014/main" val="2014671933"/>
                    </a:ext>
                  </a:extLst>
                </a:gridCol>
                <a:gridCol w="1799841">
                  <a:extLst>
                    <a:ext uri="{9D8B030D-6E8A-4147-A177-3AD203B41FA5}">
                      <a16:colId xmlns:a16="http://schemas.microsoft.com/office/drawing/2014/main" val="2984911750"/>
                    </a:ext>
                  </a:extLst>
                </a:gridCol>
                <a:gridCol w="1926889">
                  <a:extLst>
                    <a:ext uri="{9D8B030D-6E8A-4147-A177-3AD203B41FA5}">
                      <a16:colId xmlns:a16="http://schemas.microsoft.com/office/drawing/2014/main" val="3469644006"/>
                    </a:ext>
                  </a:extLst>
                </a:gridCol>
                <a:gridCol w="2128047">
                  <a:extLst>
                    <a:ext uri="{9D8B030D-6E8A-4147-A177-3AD203B41FA5}">
                      <a16:colId xmlns:a16="http://schemas.microsoft.com/office/drawing/2014/main" val="3467231010"/>
                    </a:ext>
                  </a:extLst>
                </a:gridCol>
              </a:tblGrid>
              <a:tr h="251888">
                <a:tc gridSpan="4">
                  <a:txBody>
                    <a:bodyPr/>
                    <a:lstStyle/>
                    <a:p>
                      <a:pPr marL="0" marR="0" indent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</a:rPr>
                        <a:t>Inversión 4 meses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691062"/>
                  </a:ext>
                </a:extLst>
              </a:tr>
              <a:tr h="220402">
                <a:tc gridSpan="4">
                  <a:txBody>
                    <a:bodyPr/>
                    <a:lstStyle/>
                    <a:p>
                      <a:pPr marL="0" marR="0" indent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effectLst/>
                        </a:rPr>
                        <a:t>Tu tiempo + 150€ + comisiones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816972"/>
                  </a:ext>
                </a:extLst>
              </a:tr>
              <a:tr h="170024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kern="1200" dirty="0">
                          <a:effectLst/>
                        </a:rPr>
                        <a:t>1º MES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kern="1200" dirty="0">
                          <a:effectLst/>
                        </a:rPr>
                        <a:t>2º MES </a:t>
                      </a:r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kern="1200" dirty="0">
                          <a:effectLst/>
                        </a:rPr>
                        <a:t>3º MES </a:t>
                      </a:r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kern="1200" dirty="0">
                          <a:effectLst/>
                        </a:rPr>
                        <a:t>4º MES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109669"/>
                  </a:ext>
                </a:extLst>
              </a:tr>
              <a:tr h="346346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kern="1200" dirty="0">
                          <a:effectLst/>
                        </a:rPr>
                        <a:t>GRATIS </a:t>
                      </a:r>
                      <a:r>
                        <a:rPr lang="es-ES" sz="800" kern="1200" dirty="0">
                          <a:effectLst/>
                        </a:rPr>
                        <a:t>+ COMISIÓN DE AFILIADOS/GROW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kern="1200" dirty="0">
                          <a:effectLst/>
                        </a:rPr>
                        <a:t>49,99 € </a:t>
                      </a:r>
                      <a:r>
                        <a:rPr lang="es-ES" sz="800" kern="1200" dirty="0">
                          <a:effectLst/>
                        </a:rPr>
                        <a:t>+ COMISIÓN AFILIADO/GROW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kern="1200" dirty="0">
                          <a:effectLst/>
                        </a:rPr>
                        <a:t>49,99 € </a:t>
                      </a:r>
                      <a:r>
                        <a:rPr lang="es-ES" sz="800" kern="1200" dirty="0">
                          <a:effectLst/>
                        </a:rPr>
                        <a:t>+ COMISIÓN AFILIADO/GROW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effectLst/>
                        </a:rPr>
                        <a:t>30 DÍAS CIERRE:</a:t>
                      </a:r>
                      <a:r>
                        <a:rPr lang="es-ES" sz="1100" kern="1200" dirty="0">
                          <a:effectLst/>
                        </a:rPr>
                        <a:t> 49,99 € </a:t>
                      </a:r>
                      <a:r>
                        <a:rPr lang="es-ES" sz="800" kern="1200" dirty="0">
                          <a:effectLst/>
                        </a:rPr>
                        <a:t>+ COMISIÓN AFILIADO/GROW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8859270"/>
                  </a:ext>
                </a:extLst>
              </a:tr>
              <a:tr h="13224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9993048"/>
                  </a:ext>
                </a:extLst>
              </a:tr>
              <a:tr h="24559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1º SEMANA: </a:t>
                      </a:r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OPTIMIZAR PROGRAMA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OPTIMIZAR PROGRAMA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AFILIADOS DECIDEN CUANDO REVERTIR CONFIGURACIONES </a:t>
                      </a:r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9189483"/>
                  </a:ext>
                </a:extLst>
              </a:tr>
              <a:tr h="170024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CREACIÓN DE CUENTA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ACTUALIZAR CREATIVIDADES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ACTUALIZAR CREATIVIDADES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6360551"/>
                  </a:ext>
                </a:extLst>
              </a:tr>
              <a:tr h="13224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CREACIÓN DE PROGRAMA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INTERACTUAR CON AFILIADOS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INTERACTUAR CON AFILIADOS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3116050"/>
                  </a:ext>
                </a:extLst>
              </a:tr>
              <a:tr h="13224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VALIDACIÓN DE PROGRAMA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ENVIAR OFERTAS ESPECIALES A GROW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ENVIAR OFERTAS ESPECIALES A GROW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548916"/>
                  </a:ext>
                </a:extLst>
              </a:tr>
              <a:tr h="24559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CONOCER LA PLATAFORMA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REVISAR TRANSACCIONES -APROBAR O DENEGAR -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REVISAR TRANSACCIONES -APROBAR O DENEGAR -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6712373"/>
                  </a:ext>
                </a:extLst>
              </a:tr>
              <a:tr h="13224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OPTIMIZAR PROGRAMA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REVISAR "GUÍA DE USUARIO"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solidFill>
                            <a:srgbClr val="FF0000"/>
                          </a:solidFill>
                          <a:effectLst/>
                        </a:rPr>
                        <a:t>CIERRE DE PROGRAMA (30 DÍAS DE PRE AVISO)</a:t>
                      </a:r>
                      <a:endParaRPr lang="es-ES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1254337"/>
                  </a:ext>
                </a:extLst>
              </a:tr>
              <a:tr h="13224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(BANNERS, CUPONES, FEED)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0016798"/>
                  </a:ext>
                </a:extLst>
              </a:tr>
              <a:tr h="13224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REVISAR INFORMACIÓN DE FACTURACIÓN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0554691"/>
                  </a:ext>
                </a:extLst>
              </a:tr>
              <a:tr h="13224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(NOMBRE DE EMPRESA Y VAT)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5085130"/>
                  </a:ext>
                </a:extLst>
              </a:tr>
              <a:tr h="13224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LLAMADA GRATUITA CON GROW 30 MINUTOS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341975"/>
                  </a:ext>
                </a:extLst>
              </a:tr>
              <a:tr h="13224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2º SEMANA: </a:t>
                      </a:r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6172824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kern="1200" dirty="0">
                          <a:effectLst/>
                        </a:rPr>
                        <a:t>REVISAR "GUÍA DE USUARIO"</a:t>
                      </a: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9615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08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824F5A3-04F8-4175-9A74-E6455B81C3D3}"/>
              </a:ext>
            </a:extLst>
          </p:cNvPr>
          <p:cNvSpPr txBox="1">
            <a:spLocks/>
          </p:cNvSpPr>
          <p:nvPr/>
        </p:nvSpPr>
        <p:spPr>
          <a:xfrm>
            <a:off x="274182" y="132419"/>
            <a:ext cx="8143101" cy="6897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dirty="0">
                <a:solidFill>
                  <a:srgbClr val="0099CC"/>
                </a:solidFill>
                <a:latin typeface="Open Sans Light"/>
                <a:ea typeface="Open Sans Light" panose="020B0306030504020204" pitchFamily="34" charset="0"/>
                <a:cs typeface="Open Sans Light"/>
              </a:rPr>
              <a:t>Índice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C80440-E81B-4BD1-9DF3-345B1BE376A4}"/>
              </a:ext>
            </a:extLst>
          </p:cNvPr>
          <p:cNvSpPr txBox="1"/>
          <p:nvPr/>
        </p:nvSpPr>
        <p:spPr>
          <a:xfrm>
            <a:off x="417596" y="954608"/>
            <a:ext cx="5707539" cy="346221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no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150000"/>
              <a:buFont typeface="+mj-lt"/>
              <a:buAutoNum type="arabicPeriod"/>
            </a:pPr>
            <a:r>
              <a:rPr lang="es-ES" sz="1350" dirty="0">
                <a:latin typeface="+mj-lt"/>
              </a:rPr>
              <a:t>Inversiones en Marketing Digital 2021 </a:t>
            </a:r>
            <a:endParaRPr lang="es-ES" sz="675" dirty="0"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150000"/>
              <a:buFont typeface="+mj-lt"/>
              <a:buAutoNum type="arabicPeriod"/>
            </a:pPr>
            <a:r>
              <a:rPr lang="es-ES" sz="1350" dirty="0">
                <a:latin typeface="+mj-lt"/>
              </a:rPr>
              <a:t>Estrategias de Marketing de Afiliación para Pymes y </a:t>
            </a:r>
            <a:r>
              <a:rPr lang="es-ES" sz="1350" dirty="0" err="1">
                <a:latin typeface="+mj-lt"/>
              </a:rPr>
              <a:t>Start</a:t>
            </a:r>
            <a:r>
              <a:rPr lang="es-ES" sz="1350" dirty="0">
                <a:latin typeface="+mj-lt"/>
              </a:rPr>
              <a:t> Ups </a:t>
            </a:r>
            <a:endParaRPr lang="es-ES" sz="1350" dirty="0">
              <a:latin typeface="+mj-lt"/>
              <a:cs typeface="Arial"/>
            </a:endParaRPr>
          </a:p>
          <a:p>
            <a:pPr marL="557213" lvl="1" indent="-214313">
              <a:lnSpc>
                <a:spcPct val="150000"/>
              </a:lnSpc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900" dirty="0">
                <a:latin typeface="+mj-lt"/>
              </a:rPr>
              <a:t>Qué es el Marketing de Afiliación </a:t>
            </a:r>
          </a:p>
          <a:p>
            <a:pPr marL="557213" lvl="1" indent="-214313">
              <a:lnSpc>
                <a:spcPct val="150000"/>
              </a:lnSpc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900" dirty="0">
                <a:latin typeface="+mj-lt"/>
              </a:rPr>
              <a:t>Por qué Marketing de Afiliación para Pymes y </a:t>
            </a:r>
            <a:r>
              <a:rPr lang="es-ES" sz="900" dirty="0" err="1">
                <a:latin typeface="+mj-lt"/>
              </a:rPr>
              <a:t>Start</a:t>
            </a:r>
            <a:r>
              <a:rPr lang="es-ES" sz="900" dirty="0">
                <a:latin typeface="+mj-lt"/>
              </a:rPr>
              <a:t> Ups </a:t>
            </a:r>
          </a:p>
          <a:p>
            <a:pPr marL="557213" lvl="1" indent="-214313">
              <a:lnSpc>
                <a:spcPct val="150000"/>
              </a:lnSpc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900" dirty="0">
                <a:latin typeface="+mj-lt"/>
              </a:rPr>
              <a:t>Categorías de Afiliados </a:t>
            </a:r>
          </a:p>
          <a:p>
            <a:pPr marL="557213" lvl="1" indent="-214313">
              <a:lnSpc>
                <a:spcPct val="150000"/>
              </a:lnSpc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900" dirty="0">
                <a:latin typeface="+mj-lt"/>
              </a:rPr>
              <a:t>Caso de Éxito </a:t>
            </a:r>
          </a:p>
          <a:p>
            <a:pPr marL="557213" lvl="1" indent="-214313">
              <a:lnSpc>
                <a:spcPct val="150000"/>
              </a:lnSpc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900" dirty="0">
                <a:latin typeface="+mj-lt"/>
              </a:rPr>
              <a:t>Grow: democratizando el acceso de las Pymes y </a:t>
            </a:r>
            <a:r>
              <a:rPr lang="es-ES" sz="900" dirty="0" err="1">
                <a:latin typeface="+mj-lt"/>
              </a:rPr>
              <a:t>Start</a:t>
            </a:r>
            <a:r>
              <a:rPr lang="es-ES" sz="900" dirty="0">
                <a:latin typeface="+mj-lt"/>
              </a:rPr>
              <a:t> Ups a estrategias de marketing de afiliación</a:t>
            </a:r>
          </a:p>
          <a:p>
            <a:pPr marL="557213" lvl="1" indent="-214313">
              <a:lnSpc>
                <a:spcPct val="150000"/>
              </a:lnSpc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900" dirty="0">
                <a:latin typeface="+mj-lt"/>
              </a:rPr>
              <a:t>La importancia del análisis de datos  </a:t>
            </a:r>
          </a:p>
        </p:txBody>
      </p:sp>
    </p:spTree>
    <p:extLst>
      <p:ext uri="{BB962C8B-B14F-4D97-AF65-F5344CB8AC3E}">
        <p14:creationId xmlns:p14="http://schemas.microsoft.com/office/powerpoint/2010/main" val="3132422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400" y="1657351"/>
            <a:ext cx="6888480" cy="2882265"/>
            <a:chOff x="1232916" y="1429511"/>
            <a:chExt cx="6888480" cy="2882265"/>
          </a:xfrm>
        </p:grpSpPr>
        <p:sp>
          <p:nvSpPr>
            <p:cNvPr id="3" name="object 3"/>
            <p:cNvSpPr/>
            <p:nvPr/>
          </p:nvSpPr>
          <p:spPr>
            <a:xfrm>
              <a:off x="1232916" y="1786165"/>
              <a:ext cx="3625596" cy="21381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0116" y="1929383"/>
              <a:ext cx="1205483" cy="16337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95800" y="1740407"/>
              <a:ext cx="3625596" cy="21838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0800" y="1886711"/>
              <a:ext cx="1203959" cy="1676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86000" y="1429511"/>
              <a:ext cx="4785359" cy="28818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hlinkClick r:id="rId7"/>
            </p:cNvPr>
            <p:cNvSpPr/>
            <p:nvPr/>
          </p:nvSpPr>
          <p:spPr>
            <a:xfrm>
              <a:off x="2895600" y="1658111"/>
              <a:ext cx="3505200" cy="22098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>
              <a:spcBef>
                <a:spcPts val="630"/>
              </a:spcBef>
            </a:pPr>
            <a:r>
              <a:rPr lang="es-ES" dirty="0"/>
              <a:t>  </a:t>
            </a:r>
            <a:endParaRPr lang="en-US" dirty="0"/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7EA21867-2569-475A-A05D-52D14ECDA802}"/>
              </a:ext>
            </a:extLst>
          </p:cNvPr>
          <p:cNvSpPr txBox="1"/>
          <p:nvPr/>
        </p:nvSpPr>
        <p:spPr>
          <a:xfrm>
            <a:off x="302465" y="156891"/>
            <a:ext cx="7534149" cy="6001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 importancia de los datos </a:t>
            </a:r>
          </a:p>
        </p:txBody>
      </p:sp>
    </p:spTree>
    <p:extLst>
      <p:ext uri="{BB962C8B-B14F-4D97-AF65-F5344CB8AC3E}">
        <p14:creationId xmlns:p14="http://schemas.microsoft.com/office/powerpoint/2010/main" val="1917275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Placeholder 19">
            <a:extLst>
              <a:ext uri="{FF2B5EF4-FFF2-40B4-BE49-F238E27FC236}">
                <a16:creationId xmlns:a16="http://schemas.microsoft.com/office/drawing/2014/main" id="{FA0E7932-8778-472B-BF7A-D94E7096F26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72" y="0"/>
            <a:ext cx="9147573" cy="5143500"/>
          </a:xfr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805F8EB0-8300-4AE7-B692-D3B41C35626A}"/>
              </a:ext>
            </a:extLst>
          </p:cNvPr>
          <p:cNvSpPr/>
          <p:nvPr/>
        </p:nvSpPr>
        <p:spPr>
          <a:xfrm>
            <a:off x="0" y="-11699"/>
            <a:ext cx="9144000" cy="5162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132" name="Picture 9">
            <a:extLst>
              <a:ext uri="{FF2B5EF4-FFF2-40B4-BE49-F238E27FC236}">
                <a16:creationId xmlns:a16="http://schemas.microsoft.com/office/drawing/2014/main" id="{5CFC14DD-40A9-4DE2-AB39-35FBE038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t="27219" r="17549" b="17368"/>
          <a:stretch>
            <a:fillRect/>
          </a:stretch>
        </p:blipFill>
        <p:spPr bwMode="auto">
          <a:xfrm>
            <a:off x="-139808" y="-90640"/>
            <a:ext cx="9207609" cy="535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7FDBEB-7913-4583-A2E3-2D12DC787AAB}"/>
              </a:ext>
            </a:extLst>
          </p:cNvPr>
          <p:cNvCxnSpPr/>
          <p:nvPr/>
        </p:nvCxnSpPr>
        <p:spPr>
          <a:xfrm>
            <a:off x="4953000" y="3171826"/>
            <a:ext cx="0" cy="720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47E7E72-FD4B-4100-9A39-071F11D3523B}"/>
              </a:ext>
            </a:extLst>
          </p:cNvPr>
          <p:cNvSpPr txBox="1"/>
          <p:nvPr/>
        </p:nvSpPr>
        <p:spPr>
          <a:xfrm>
            <a:off x="76200" y="4306492"/>
            <a:ext cx="1828800" cy="2462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JM" sz="100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www.tradedoubler.com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E45FBB-18B4-4477-9C36-41A90BE0431E}"/>
              </a:ext>
            </a:extLst>
          </p:cNvPr>
          <p:cNvSpPr/>
          <p:nvPr/>
        </p:nvSpPr>
        <p:spPr>
          <a:xfrm>
            <a:off x="-3573" y="2769044"/>
            <a:ext cx="9147573" cy="1981200"/>
          </a:xfrm>
          <a:prstGeom prst="rect">
            <a:avLst/>
          </a:prstGeom>
          <a:solidFill>
            <a:srgbClr val="0099CC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Open Sans"/>
              <a:cs typeface="Open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F7D488-14AE-408A-8CD5-FAD996FE0A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89" y="3817587"/>
            <a:ext cx="2083548" cy="76762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39D5915-0BB8-43D4-A22A-B6E214454B2D}"/>
              </a:ext>
            </a:extLst>
          </p:cNvPr>
          <p:cNvSpPr txBox="1"/>
          <p:nvPr/>
        </p:nvSpPr>
        <p:spPr>
          <a:xfrm>
            <a:off x="506218" y="3237054"/>
            <a:ext cx="39313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¡Gracias!</a:t>
            </a:r>
          </a:p>
          <a:p>
            <a:endParaRPr lang="es-ES" sz="1200" b="1" dirty="0">
              <a:solidFill>
                <a:schemeClr val="bg1"/>
              </a:solidFill>
            </a:endParaRPr>
          </a:p>
          <a:p>
            <a:r>
              <a:rPr lang="es-ES" sz="1200" b="1" dirty="0">
                <a:solidFill>
                  <a:schemeClr val="bg1"/>
                </a:solidFill>
              </a:rPr>
              <a:t>Ariadna Martínez – GROW Manager   </a:t>
            </a:r>
          </a:p>
          <a:p>
            <a:r>
              <a:rPr lang="es-ES" sz="1200" b="1" dirty="0">
                <a:solidFill>
                  <a:schemeClr val="bg1"/>
                </a:solidFill>
              </a:rPr>
              <a:t>Soraya García Merino – Country Manager Iberia &amp; </a:t>
            </a:r>
            <a:r>
              <a:rPr lang="es-ES" sz="1200" b="1" dirty="0" err="1">
                <a:solidFill>
                  <a:schemeClr val="bg1"/>
                </a:solidFill>
              </a:rPr>
              <a:t>Latam</a:t>
            </a:r>
            <a:r>
              <a:rPr lang="es-ES" sz="1200" b="1" dirty="0">
                <a:solidFill>
                  <a:schemeClr val="bg1"/>
                </a:solidFill>
              </a:rPr>
              <a:t>  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77FF848-7CF6-49EF-86BE-1CB1CBF09DE4}"/>
              </a:ext>
            </a:extLst>
          </p:cNvPr>
          <p:cNvSpPr txBox="1"/>
          <p:nvPr/>
        </p:nvSpPr>
        <p:spPr>
          <a:xfrm>
            <a:off x="4182172" y="3969239"/>
            <a:ext cx="4202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https://www.linkedin.com/in/sorayagarciamerino/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A8880A-283B-4E3A-8FCE-2608291DAC9B}"/>
              </a:ext>
            </a:extLst>
          </p:cNvPr>
          <p:cNvSpPr txBox="1"/>
          <p:nvPr/>
        </p:nvSpPr>
        <p:spPr>
          <a:xfrm>
            <a:off x="4182171" y="3799008"/>
            <a:ext cx="4202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https://www.linkedin.com/in/acjmr/</a:t>
            </a:r>
          </a:p>
        </p:txBody>
      </p:sp>
    </p:spTree>
    <p:extLst>
      <p:ext uri="{BB962C8B-B14F-4D97-AF65-F5344CB8AC3E}">
        <p14:creationId xmlns:p14="http://schemas.microsoft.com/office/powerpoint/2010/main" val="398993355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9C8C5611-D3CA-475E-ADD0-DBE06739019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/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C99AA259-2195-B817-ECCA-3E5CD87F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Inversiones</a:t>
            </a:r>
            <a:r>
              <a:rPr lang="en-US" dirty="0"/>
              <a:t> en Marketing Digital (IAB) 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0776BB1-0F0C-46D7-B419-4FFD7BE00A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32FC66A3-6882-4369-B611-E2914D904FA5}" type="slidenum">
              <a:rPr lang="es-ES" smtClean="0"/>
              <a:pPr>
                <a:spcAft>
                  <a:spcPts val="450"/>
                </a:spcAft>
              </a:pPr>
              <a:t>3</a:t>
            </a:fld>
            <a:endParaRPr lang="es-ES"/>
          </a:p>
        </p:txBody>
      </p:sp>
      <p:pic>
        <p:nvPicPr>
          <p:cNvPr id="1026" name="Picture 2" descr="Gráfico&#10;&#10;Descripción generada automáticamente">
            <a:extLst>
              <a:ext uri="{FF2B5EF4-FFF2-40B4-BE49-F238E27FC236}">
                <a16:creationId xmlns:a16="http://schemas.microsoft.com/office/drawing/2014/main" id="{F8BE5C3C-8AFF-4788-A1F1-5827572C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723" y="1369219"/>
            <a:ext cx="4470554" cy="326350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488772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59EFA9DF-71B0-487A-85D1-C7D63D266FC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/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E042ABBC-8D0B-1696-DF58-AD08CC974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Inversiones</a:t>
            </a:r>
            <a:r>
              <a:rPr lang="en-US" dirty="0"/>
              <a:t> en Marketing Digital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sectores</a:t>
            </a:r>
            <a:r>
              <a:rPr lang="en-US" dirty="0"/>
              <a:t>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1862BD-E00D-457E-A5DD-AE55BC4186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32FC66A3-6882-4369-B611-E2914D904FA5}" type="slidenum">
              <a:rPr lang="es-ES" smtClean="0"/>
              <a:pPr>
                <a:spcAft>
                  <a:spcPts val="450"/>
                </a:spcAft>
              </a:pPr>
              <a:t>4</a:t>
            </a:fld>
            <a:endParaRPr lang="es-ES"/>
          </a:p>
        </p:txBody>
      </p:sp>
      <p:pic>
        <p:nvPicPr>
          <p:cNvPr id="2050" name="Picture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99CBB44B-B29F-409A-8215-5B3E3D1D3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090" y="1369218"/>
            <a:ext cx="5853819" cy="326350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26726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B410FC3-6938-4090-A115-B8D9B1A660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FC66A3-6882-4369-B611-E2914D904FA5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F329CE-1584-4BB4-B230-5353BB99ACD9}"/>
              </a:ext>
            </a:extLst>
          </p:cNvPr>
          <p:cNvSpPr txBox="1"/>
          <p:nvPr/>
        </p:nvSpPr>
        <p:spPr>
          <a:xfrm>
            <a:off x="566363" y="1011946"/>
            <a:ext cx="788284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endParaRPr lang="es-ES" sz="13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 rtl="0" fontAlgn="base"/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Marketing de Afiliación: </a:t>
            </a: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se mantuvo durante la pandemia y crece un 29,1% con respecto a 2020, superando por primera vez los 100 millones de euros de inversión, obteniendo así una considerable relevancia. </a:t>
            </a:r>
            <a:endParaRPr lang="es-ES" sz="13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 rtl="0" fontAlgn="base"/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s-ES" sz="13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 rtl="0" fontAlgn="base"/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Marketing de Influencers</a:t>
            </a: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 ha crecido un 71,3% en 2021 versus 2020.  </a:t>
            </a:r>
            <a:endParaRPr lang="es-ES" sz="13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 rtl="0" fontAlgn="base"/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s-ES" sz="13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 rtl="0" fontAlgn="base"/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Los modelos de contratación automatizada como la </a:t>
            </a:r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Publicidad Programática</a:t>
            </a: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 continúan su tendencia creciente, aglutinando el 79,4% del total de inversión en medios digitales y creciendo 9,1 puntos porcentuales con respecto a 2020. </a:t>
            </a:r>
            <a:endParaRPr lang="es-ES" sz="13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 rtl="0" fontAlgn="base"/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s-ES" sz="135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F994C1-FBE1-4434-9D4A-CEC964E1C131}"/>
              </a:ext>
            </a:extLst>
          </p:cNvPr>
          <p:cNvSpPr txBox="1">
            <a:spLocks/>
          </p:cNvSpPr>
          <p:nvPr/>
        </p:nvSpPr>
        <p:spPr>
          <a:xfrm>
            <a:off x="505851" y="412924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rgbClr val="0099CC"/>
                </a:solidFill>
                <a:latin typeface="Open Sans Light"/>
                <a:ea typeface="Open Sans Light" panose="020B0306030504020204" pitchFamily="34" charset="0"/>
                <a:cs typeface="Open Sans Light"/>
              </a:rPr>
              <a:t>Top </a:t>
            </a:r>
            <a:r>
              <a:rPr lang="en-US" sz="2400" dirty="0" err="1">
                <a:solidFill>
                  <a:srgbClr val="0099CC"/>
                </a:solidFill>
                <a:latin typeface="Open Sans Light"/>
                <a:ea typeface="Open Sans Light" panose="020B0306030504020204" pitchFamily="34" charset="0"/>
                <a:cs typeface="Open Sans Light"/>
              </a:rPr>
              <a:t>Tendencias</a:t>
            </a:r>
            <a:r>
              <a:rPr lang="en-US" sz="2400" dirty="0">
                <a:solidFill>
                  <a:srgbClr val="0099CC"/>
                </a:solidFill>
                <a:latin typeface="Open Sans Light"/>
                <a:ea typeface="Open Sans Light" panose="020B0306030504020204" pitchFamily="34" charset="0"/>
                <a:cs typeface="Open Sans Light"/>
              </a:rPr>
              <a:t> 2022 (IAB)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272216-EC0E-4811-AE96-42B7371E2C4C}"/>
              </a:ext>
            </a:extLst>
          </p:cNvPr>
          <p:cNvSpPr txBox="1"/>
          <p:nvPr/>
        </p:nvSpPr>
        <p:spPr>
          <a:xfrm>
            <a:off x="566362" y="4022332"/>
            <a:ext cx="58915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/>
              <a:t>Estudio de Inversión Publicitaria 2022 – International </a:t>
            </a:r>
            <a:r>
              <a:rPr lang="es-ES" sz="1350" dirty="0" err="1"/>
              <a:t>Advertising</a:t>
            </a:r>
            <a:r>
              <a:rPr lang="es-ES" sz="1350" dirty="0"/>
              <a:t> Bureau </a:t>
            </a:r>
          </a:p>
        </p:txBody>
      </p:sp>
    </p:spTree>
    <p:extLst>
      <p:ext uri="{BB962C8B-B14F-4D97-AF65-F5344CB8AC3E}">
        <p14:creationId xmlns:p14="http://schemas.microsoft.com/office/powerpoint/2010/main" val="268622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3652F7B-581B-53A1-E920-6A59578B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Qué</a:t>
            </a:r>
            <a:r>
              <a:rPr lang="en-US" dirty="0"/>
              <a:t> es </a:t>
            </a:r>
            <a:r>
              <a:rPr lang="en-US" dirty="0" err="1"/>
              <a:t>el</a:t>
            </a:r>
            <a:r>
              <a:rPr lang="en-US" dirty="0"/>
              <a:t> Marketing de Afiliación </a:t>
            </a:r>
          </a:p>
        </p:txBody>
      </p:sp>
      <p:sp>
        <p:nvSpPr>
          <p:cNvPr id="2" name="Marcador de número de diapositiva 1" hidden="1">
            <a:extLst>
              <a:ext uri="{FF2B5EF4-FFF2-40B4-BE49-F238E27FC236}">
                <a16:creationId xmlns:a16="http://schemas.microsoft.com/office/drawing/2014/main" id="{7524EB3A-4D8D-4C4F-9FF4-063E5CC5D1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32FC66A3-6882-4369-B611-E2914D904FA5}" type="slidenum">
              <a:rPr lang="es-ES" smtClean="0"/>
              <a:pPr>
                <a:spcAft>
                  <a:spcPts val="450"/>
                </a:spcAft>
              </a:pPr>
              <a:t>6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CE12F6-CBA6-4F49-9B1C-B234E02B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6" y="948894"/>
            <a:ext cx="3650437" cy="3641311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971EE6F-2E5F-48B5-A1EF-3F73A674AA8C}"/>
              </a:ext>
            </a:extLst>
          </p:cNvPr>
          <p:cNvSpPr txBox="1"/>
          <p:nvPr/>
        </p:nvSpPr>
        <p:spPr>
          <a:xfrm>
            <a:off x="4572000" y="1289989"/>
            <a:ext cx="3731559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Estrategia de marketing digital orientada al 100% a resultados </a:t>
            </a:r>
          </a:p>
          <a:p>
            <a:endParaRPr lang="es-ES" sz="13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AutoNum type="arabicPeriod" startAt="2"/>
            </a:pP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Los afiliados publicitan a los anunciantes en sus canales/webs/modelos de negocio de marketing digital generando impresiones, tráfico y ventas hacia las webs de los anunciantes. </a:t>
            </a:r>
          </a:p>
          <a:p>
            <a:pPr marL="342900" indent="-342900">
              <a:buAutoNum type="arabicPeriod" startAt="2"/>
            </a:pPr>
            <a:endParaRPr lang="es-ES" sz="13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AutoNum type="arabicPeriod" startAt="2"/>
            </a:pP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Los anunciantes pagan una comisión sobre venta generada </a:t>
            </a:r>
          </a:p>
        </p:txBody>
      </p:sp>
    </p:spTree>
    <p:extLst>
      <p:ext uri="{BB962C8B-B14F-4D97-AF65-F5344CB8AC3E}">
        <p14:creationId xmlns:p14="http://schemas.microsoft.com/office/powerpoint/2010/main" val="295524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0EE63-06A8-4A76-B83D-A4A35DCB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Marketing de Afiliación para Pymes y </a:t>
            </a:r>
            <a:r>
              <a:rPr lang="es-ES" dirty="0" err="1"/>
              <a:t>Start</a:t>
            </a:r>
            <a:r>
              <a:rPr lang="es-ES" dirty="0"/>
              <a:t> Ups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11658B-CE28-43FB-9FBF-6694653919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 algn="just" fontAlgn="base">
              <a:buNone/>
            </a:pPr>
            <a:endParaRPr lang="es-E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Económico y bajo riesgo:</a:t>
            </a: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 enfocado a resultados, sólo se paga por transacciones genuinas y validadas. ​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Modelos de pago:</a:t>
            </a: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 existen diferentes modelos de pago dependiendo de la campaña. ​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Transparencia:</a:t>
            </a: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 en todo momento se puede ver quién está promocionando a la marca y cómo lo está haciendo.​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Tiempo real:</a:t>
            </a: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 se puede medir la inversión publicitaria en tiempo real.​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Tráfico e imagen de marca:</a:t>
            </a: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 incremento del volumen de impresiones y tráfico cualificado = ventas 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Campañas personalizadas:</a:t>
            </a: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 posibilidad de diseñar campañas diferentes en función de las necesidades del momento, de la audiencia o del afiliado desde el que se esté moviendo la oferta o acción concreta.​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Reducción de costes administrativos: </a:t>
            </a:r>
            <a:r>
              <a:rPr lang="es-ES" sz="1350" dirty="0">
                <a:solidFill>
                  <a:srgbClr val="000000"/>
                </a:solidFill>
                <a:latin typeface="Calibri" panose="020F0502020204030204" pitchFamily="34" charset="0"/>
              </a:rPr>
              <a:t>Acceso a una red de 180,000 afiliados sin gestión administrativa 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Tracking fiable y seguro 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s-E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Apoya la internacionalización de las pymes </a:t>
            </a:r>
            <a:endParaRPr lang="es-ES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92452A-64E4-44DB-8524-836B75477F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FC66A3-6882-4369-B611-E2914D904FA5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98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89947"/>
            <a:ext cx="8229600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/>
            <a:r>
              <a:rPr lang="en-US" dirty="0"/>
              <a:t>Marketing de Afiliación -  </a:t>
            </a:r>
            <a:r>
              <a:rPr lang="en-US" dirty="0" err="1"/>
              <a:t>Modelos</a:t>
            </a:r>
            <a:r>
              <a:rPr lang="en-US" dirty="0"/>
              <a:t> de pago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2400" y="1269188"/>
            <a:ext cx="466725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591" indent="-342892">
              <a:spcBef>
                <a:spcPts val="945"/>
              </a:spcBef>
              <a:buClr>
                <a:srgbClr val="0099CC"/>
              </a:buClr>
              <a:buFont typeface="Arial"/>
              <a:buChar char="•"/>
              <a:tabLst>
                <a:tab pos="354956" algn="l"/>
                <a:tab pos="355591" algn="l"/>
              </a:tabLst>
            </a:pPr>
            <a:r>
              <a:rPr sz="1000" spc="-5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Existen diferentes modelos de pago dependiendo del tipo de campaña</a:t>
            </a:r>
          </a:p>
        </p:txBody>
      </p:sp>
      <p:sp>
        <p:nvSpPr>
          <p:cNvPr id="4" name="object 4"/>
          <p:cNvSpPr/>
          <p:nvPr/>
        </p:nvSpPr>
        <p:spPr>
          <a:xfrm>
            <a:off x="2197735" y="2138934"/>
            <a:ext cx="1369060" cy="1370330"/>
          </a:xfrm>
          <a:custGeom>
            <a:avLst/>
            <a:gdLst/>
            <a:ahLst/>
            <a:cxnLst/>
            <a:rect l="l" t="t" r="r" b="b"/>
            <a:pathLst>
              <a:path w="1369060" h="1370329">
                <a:moveTo>
                  <a:pt x="0" y="685038"/>
                </a:moveTo>
                <a:lnTo>
                  <a:pt x="1717" y="636115"/>
                </a:lnTo>
                <a:lnTo>
                  <a:pt x="6794" y="588121"/>
                </a:lnTo>
                <a:lnTo>
                  <a:pt x="15113" y="541172"/>
                </a:lnTo>
                <a:lnTo>
                  <a:pt x="26560" y="495382"/>
                </a:lnTo>
                <a:lnTo>
                  <a:pt x="41018" y="450869"/>
                </a:lnTo>
                <a:lnTo>
                  <a:pt x="58372" y="407748"/>
                </a:lnTo>
                <a:lnTo>
                  <a:pt x="78505" y="366134"/>
                </a:lnTo>
                <a:lnTo>
                  <a:pt x="101303" y="326145"/>
                </a:lnTo>
                <a:lnTo>
                  <a:pt x="126650" y="287895"/>
                </a:lnTo>
                <a:lnTo>
                  <a:pt x="154429" y="251501"/>
                </a:lnTo>
                <a:lnTo>
                  <a:pt x="184525" y="217079"/>
                </a:lnTo>
                <a:lnTo>
                  <a:pt x="216822" y="184745"/>
                </a:lnTo>
                <a:lnTo>
                  <a:pt x="251205" y="154613"/>
                </a:lnTo>
                <a:lnTo>
                  <a:pt x="287558" y="126802"/>
                </a:lnTo>
                <a:lnTo>
                  <a:pt x="325764" y="101425"/>
                </a:lnTo>
                <a:lnTo>
                  <a:pt x="365709" y="78600"/>
                </a:lnTo>
                <a:lnTo>
                  <a:pt x="407277" y="58443"/>
                </a:lnTo>
                <a:lnTo>
                  <a:pt x="450351" y="41068"/>
                </a:lnTo>
                <a:lnTo>
                  <a:pt x="494817" y="26593"/>
                </a:lnTo>
                <a:lnTo>
                  <a:pt x="540558" y="15132"/>
                </a:lnTo>
                <a:lnTo>
                  <a:pt x="587458" y="6802"/>
                </a:lnTo>
                <a:lnTo>
                  <a:pt x="635403" y="1720"/>
                </a:lnTo>
                <a:lnTo>
                  <a:pt x="684276" y="0"/>
                </a:lnTo>
                <a:lnTo>
                  <a:pt x="733148" y="1720"/>
                </a:lnTo>
                <a:lnTo>
                  <a:pt x="781093" y="6802"/>
                </a:lnTo>
                <a:lnTo>
                  <a:pt x="827993" y="15132"/>
                </a:lnTo>
                <a:lnTo>
                  <a:pt x="873734" y="26593"/>
                </a:lnTo>
                <a:lnTo>
                  <a:pt x="918200" y="41068"/>
                </a:lnTo>
                <a:lnTo>
                  <a:pt x="961274" y="58443"/>
                </a:lnTo>
                <a:lnTo>
                  <a:pt x="1002842" y="78600"/>
                </a:lnTo>
                <a:lnTo>
                  <a:pt x="1042787" y="101425"/>
                </a:lnTo>
                <a:lnTo>
                  <a:pt x="1080993" y="126802"/>
                </a:lnTo>
                <a:lnTo>
                  <a:pt x="1117346" y="154613"/>
                </a:lnTo>
                <a:lnTo>
                  <a:pt x="1151729" y="184745"/>
                </a:lnTo>
                <a:lnTo>
                  <a:pt x="1184026" y="217079"/>
                </a:lnTo>
                <a:lnTo>
                  <a:pt x="1214122" y="251501"/>
                </a:lnTo>
                <a:lnTo>
                  <a:pt x="1241901" y="287895"/>
                </a:lnTo>
                <a:lnTo>
                  <a:pt x="1267248" y="326145"/>
                </a:lnTo>
                <a:lnTo>
                  <a:pt x="1290046" y="366134"/>
                </a:lnTo>
                <a:lnTo>
                  <a:pt x="1310179" y="407748"/>
                </a:lnTo>
                <a:lnTo>
                  <a:pt x="1327533" y="450869"/>
                </a:lnTo>
                <a:lnTo>
                  <a:pt x="1341991" y="495382"/>
                </a:lnTo>
                <a:lnTo>
                  <a:pt x="1353438" y="541172"/>
                </a:lnTo>
                <a:lnTo>
                  <a:pt x="1361757" y="588121"/>
                </a:lnTo>
                <a:lnTo>
                  <a:pt x="1366834" y="636115"/>
                </a:lnTo>
                <a:lnTo>
                  <a:pt x="1368552" y="685038"/>
                </a:lnTo>
                <a:lnTo>
                  <a:pt x="1366834" y="733960"/>
                </a:lnTo>
                <a:lnTo>
                  <a:pt x="1361757" y="781954"/>
                </a:lnTo>
                <a:lnTo>
                  <a:pt x="1353438" y="828903"/>
                </a:lnTo>
                <a:lnTo>
                  <a:pt x="1341991" y="874693"/>
                </a:lnTo>
                <a:lnTo>
                  <a:pt x="1327533" y="919206"/>
                </a:lnTo>
                <a:lnTo>
                  <a:pt x="1310179" y="962327"/>
                </a:lnTo>
                <a:lnTo>
                  <a:pt x="1290046" y="1003941"/>
                </a:lnTo>
                <a:lnTo>
                  <a:pt x="1267248" y="1043930"/>
                </a:lnTo>
                <a:lnTo>
                  <a:pt x="1241901" y="1082180"/>
                </a:lnTo>
                <a:lnTo>
                  <a:pt x="1214122" y="1118574"/>
                </a:lnTo>
                <a:lnTo>
                  <a:pt x="1184026" y="1152996"/>
                </a:lnTo>
                <a:lnTo>
                  <a:pt x="1151729" y="1185330"/>
                </a:lnTo>
                <a:lnTo>
                  <a:pt x="1117346" y="1215462"/>
                </a:lnTo>
                <a:lnTo>
                  <a:pt x="1080993" y="1243273"/>
                </a:lnTo>
                <a:lnTo>
                  <a:pt x="1042787" y="1268650"/>
                </a:lnTo>
                <a:lnTo>
                  <a:pt x="1002842" y="1291475"/>
                </a:lnTo>
                <a:lnTo>
                  <a:pt x="961274" y="1311632"/>
                </a:lnTo>
                <a:lnTo>
                  <a:pt x="918200" y="1329007"/>
                </a:lnTo>
                <a:lnTo>
                  <a:pt x="873734" y="1343482"/>
                </a:lnTo>
                <a:lnTo>
                  <a:pt x="827993" y="1354943"/>
                </a:lnTo>
                <a:lnTo>
                  <a:pt x="781093" y="1363273"/>
                </a:lnTo>
                <a:lnTo>
                  <a:pt x="733148" y="1368355"/>
                </a:lnTo>
                <a:lnTo>
                  <a:pt x="684276" y="1370076"/>
                </a:lnTo>
                <a:lnTo>
                  <a:pt x="635403" y="1368355"/>
                </a:lnTo>
                <a:lnTo>
                  <a:pt x="587458" y="1363273"/>
                </a:lnTo>
                <a:lnTo>
                  <a:pt x="540558" y="1354943"/>
                </a:lnTo>
                <a:lnTo>
                  <a:pt x="494817" y="1343482"/>
                </a:lnTo>
                <a:lnTo>
                  <a:pt x="450351" y="1329007"/>
                </a:lnTo>
                <a:lnTo>
                  <a:pt x="407277" y="1311632"/>
                </a:lnTo>
                <a:lnTo>
                  <a:pt x="365709" y="1291475"/>
                </a:lnTo>
                <a:lnTo>
                  <a:pt x="325764" y="1268650"/>
                </a:lnTo>
                <a:lnTo>
                  <a:pt x="287558" y="1243273"/>
                </a:lnTo>
                <a:lnTo>
                  <a:pt x="251205" y="1215462"/>
                </a:lnTo>
                <a:lnTo>
                  <a:pt x="216822" y="1185330"/>
                </a:lnTo>
                <a:lnTo>
                  <a:pt x="184525" y="1152996"/>
                </a:lnTo>
                <a:lnTo>
                  <a:pt x="154429" y="1118574"/>
                </a:lnTo>
                <a:lnTo>
                  <a:pt x="126650" y="1082180"/>
                </a:lnTo>
                <a:lnTo>
                  <a:pt x="101303" y="1043930"/>
                </a:lnTo>
                <a:lnTo>
                  <a:pt x="78505" y="1003941"/>
                </a:lnTo>
                <a:lnTo>
                  <a:pt x="58372" y="962327"/>
                </a:lnTo>
                <a:lnTo>
                  <a:pt x="41018" y="919206"/>
                </a:lnTo>
                <a:lnTo>
                  <a:pt x="26560" y="874693"/>
                </a:lnTo>
                <a:lnTo>
                  <a:pt x="15113" y="828903"/>
                </a:lnTo>
                <a:lnTo>
                  <a:pt x="6794" y="781954"/>
                </a:lnTo>
                <a:lnTo>
                  <a:pt x="1717" y="733960"/>
                </a:lnTo>
                <a:lnTo>
                  <a:pt x="0" y="685038"/>
                </a:lnTo>
                <a:close/>
              </a:path>
            </a:pathLst>
          </a:custGeom>
          <a:ln w="2895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40305" y="2418334"/>
            <a:ext cx="852805" cy="648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spcBef>
                <a:spcPts val="100"/>
              </a:spcBef>
            </a:pPr>
            <a:r>
              <a:rPr sz="2000" spc="-30" dirty="0">
                <a:solidFill>
                  <a:srgbClr val="0099CC"/>
                </a:solidFill>
                <a:latin typeface="Noto Sans"/>
                <a:cs typeface="Noto Sans"/>
              </a:rPr>
              <a:t>CPC</a:t>
            </a:r>
            <a:endParaRPr sz="2000">
              <a:latin typeface="Noto Sans"/>
              <a:cs typeface="Noto Sans"/>
            </a:endParaRPr>
          </a:p>
          <a:p>
            <a:pPr algn="ctr">
              <a:spcBef>
                <a:spcPts val="1250"/>
              </a:spcBef>
            </a:pPr>
            <a:r>
              <a:rPr sz="1050" spc="-20" dirty="0">
                <a:solidFill>
                  <a:srgbClr val="283B43"/>
                </a:solidFill>
                <a:latin typeface="Noto Sans"/>
                <a:cs typeface="Noto Sans"/>
              </a:rPr>
              <a:t>Coste </a:t>
            </a:r>
            <a:r>
              <a:rPr sz="1050" spc="-25" dirty="0">
                <a:solidFill>
                  <a:srgbClr val="283B43"/>
                </a:solidFill>
                <a:latin typeface="Noto Sans"/>
                <a:cs typeface="Noto Sans"/>
              </a:rPr>
              <a:t>por</a:t>
            </a:r>
            <a:r>
              <a:rPr sz="1050" spc="-65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1050" spc="-25" dirty="0">
                <a:solidFill>
                  <a:srgbClr val="283B43"/>
                </a:solidFill>
                <a:latin typeface="Noto Sans"/>
                <a:cs typeface="Noto Sans"/>
              </a:rPr>
              <a:t>Clic</a:t>
            </a:r>
            <a:endParaRPr sz="1050">
              <a:latin typeface="Noto Sans"/>
              <a:cs typeface="Noto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30907" y="3241802"/>
            <a:ext cx="868044" cy="184150"/>
          </a:xfrm>
          <a:custGeom>
            <a:avLst/>
            <a:gdLst/>
            <a:ahLst/>
            <a:cxnLst/>
            <a:rect l="l" t="t" r="r" b="b"/>
            <a:pathLst>
              <a:path w="868045" h="184150">
                <a:moveTo>
                  <a:pt x="0" y="0"/>
                </a:moveTo>
                <a:lnTo>
                  <a:pt x="40563" y="37985"/>
                </a:lnTo>
                <a:lnTo>
                  <a:pt x="77361" y="67144"/>
                </a:lnTo>
                <a:lnTo>
                  <a:pt x="115789" y="93062"/>
                </a:lnTo>
                <a:lnTo>
                  <a:pt x="155657" y="115741"/>
                </a:lnTo>
                <a:lnTo>
                  <a:pt x="196773" y="135179"/>
                </a:lnTo>
                <a:lnTo>
                  <a:pt x="238943" y="151378"/>
                </a:lnTo>
                <a:lnTo>
                  <a:pt x="281977" y="164337"/>
                </a:lnTo>
                <a:lnTo>
                  <a:pt x="325683" y="174057"/>
                </a:lnTo>
                <a:lnTo>
                  <a:pt x="369868" y="180536"/>
                </a:lnTo>
                <a:lnTo>
                  <a:pt x="414341" y="183776"/>
                </a:lnTo>
                <a:lnTo>
                  <a:pt x="458910" y="183776"/>
                </a:lnTo>
                <a:lnTo>
                  <a:pt x="503383" y="180536"/>
                </a:lnTo>
                <a:lnTo>
                  <a:pt x="547568" y="174057"/>
                </a:lnTo>
                <a:lnTo>
                  <a:pt x="591274" y="164337"/>
                </a:lnTo>
                <a:lnTo>
                  <a:pt x="634308" y="151378"/>
                </a:lnTo>
                <a:lnTo>
                  <a:pt x="676478" y="135179"/>
                </a:lnTo>
                <a:lnTo>
                  <a:pt x="717594" y="115741"/>
                </a:lnTo>
                <a:lnTo>
                  <a:pt x="757462" y="93062"/>
                </a:lnTo>
                <a:lnTo>
                  <a:pt x="795890" y="67144"/>
                </a:lnTo>
                <a:lnTo>
                  <a:pt x="832688" y="37985"/>
                </a:lnTo>
                <a:lnTo>
                  <a:pt x="867663" y="558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19751" y="2148078"/>
            <a:ext cx="1370330" cy="1369060"/>
          </a:xfrm>
          <a:custGeom>
            <a:avLst/>
            <a:gdLst/>
            <a:ahLst/>
            <a:cxnLst/>
            <a:rect l="l" t="t" r="r" b="b"/>
            <a:pathLst>
              <a:path w="1370329" h="1369060">
                <a:moveTo>
                  <a:pt x="0" y="684276"/>
                </a:moveTo>
                <a:lnTo>
                  <a:pt x="1720" y="635403"/>
                </a:lnTo>
                <a:lnTo>
                  <a:pt x="6802" y="587458"/>
                </a:lnTo>
                <a:lnTo>
                  <a:pt x="15132" y="540558"/>
                </a:lnTo>
                <a:lnTo>
                  <a:pt x="26593" y="494817"/>
                </a:lnTo>
                <a:lnTo>
                  <a:pt x="41068" y="450351"/>
                </a:lnTo>
                <a:lnTo>
                  <a:pt x="58443" y="407277"/>
                </a:lnTo>
                <a:lnTo>
                  <a:pt x="78600" y="365709"/>
                </a:lnTo>
                <a:lnTo>
                  <a:pt x="101425" y="325764"/>
                </a:lnTo>
                <a:lnTo>
                  <a:pt x="126802" y="287558"/>
                </a:lnTo>
                <a:lnTo>
                  <a:pt x="154613" y="251205"/>
                </a:lnTo>
                <a:lnTo>
                  <a:pt x="184745" y="216822"/>
                </a:lnTo>
                <a:lnTo>
                  <a:pt x="217079" y="184525"/>
                </a:lnTo>
                <a:lnTo>
                  <a:pt x="251501" y="154429"/>
                </a:lnTo>
                <a:lnTo>
                  <a:pt x="287895" y="126650"/>
                </a:lnTo>
                <a:lnTo>
                  <a:pt x="326145" y="101303"/>
                </a:lnTo>
                <a:lnTo>
                  <a:pt x="366134" y="78505"/>
                </a:lnTo>
                <a:lnTo>
                  <a:pt x="407748" y="58372"/>
                </a:lnTo>
                <a:lnTo>
                  <a:pt x="450869" y="41018"/>
                </a:lnTo>
                <a:lnTo>
                  <a:pt x="495382" y="26560"/>
                </a:lnTo>
                <a:lnTo>
                  <a:pt x="541172" y="15113"/>
                </a:lnTo>
                <a:lnTo>
                  <a:pt x="588121" y="6794"/>
                </a:lnTo>
                <a:lnTo>
                  <a:pt x="636115" y="1717"/>
                </a:lnTo>
                <a:lnTo>
                  <a:pt x="685038" y="0"/>
                </a:lnTo>
                <a:lnTo>
                  <a:pt x="733960" y="1717"/>
                </a:lnTo>
                <a:lnTo>
                  <a:pt x="781954" y="6794"/>
                </a:lnTo>
                <a:lnTo>
                  <a:pt x="828903" y="15113"/>
                </a:lnTo>
                <a:lnTo>
                  <a:pt x="874693" y="26560"/>
                </a:lnTo>
                <a:lnTo>
                  <a:pt x="919206" y="41018"/>
                </a:lnTo>
                <a:lnTo>
                  <a:pt x="962327" y="58372"/>
                </a:lnTo>
                <a:lnTo>
                  <a:pt x="1003941" y="78505"/>
                </a:lnTo>
                <a:lnTo>
                  <a:pt x="1043930" y="101303"/>
                </a:lnTo>
                <a:lnTo>
                  <a:pt x="1082180" y="126650"/>
                </a:lnTo>
                <a:lnTo>
                  <a:pt x="1118574" y="154429"/>
                </a:lnTo>
                <a:lnTo>
                  <a:pt x="1152996" y="184525"/>
                </a:lnTo>
                <a:lnTo>
                  <a:pt x="1185330" y="216822"/>
                </a:lnTo>
                <a:lnTo>
                  <a:pt x="1215462" y="251205"/>
                </a:lnTo>
                <a:lnTo>
                  <a:pt x="1243273" y="287558"/>
                </a:lnTo>
                <a:lnTo>
                  <a:pt x="1268650" y="325764"/>
                </a:lnTo>
                <a:lnTo>
                  <a:pt x="1291475" y="365709"/>
                </a:lnTo>
                <a:lnTo>
                  <a:pt x="1311632" y="407277"/>
                </a:lnTo>
                <a:lnTo>
                  <a:pt x="1329007" y="450351"/>
                </a:lnTo>
                <a:lnTo>
                  <a:pt x="1343482" y="494817"/>
                </a:lnTo>
                <a:lnTo>
                  <a:pt x="1354943" y="540558"/>
                </a:lnTo>
                <a:lnTo>
                  <a:pt x="1363273" y="587458"/>
                </a:lnTo>
                <a:lnTo>
                  <a:pt x="1368355" y="635403"/>
                </a:lnTo>
                <a:lnTo>
                  <a:pt x="1370076" y="684276"/>
                </a:lnTo>
                <a:lnTo>
                  <a:pt x="1368355" y="733148"/>
                </a:lnTo>
                <a:lnTo>
                  <a:pt x="1363273" y="781093"/>
                </a:lnTo>
                <a:lnTo>
                  <a:pt x="1354943" y="827993"/>
                </a:lnTo>
                <a:lnTo>
                  <a:pt x="1343482" y="873734"/>
                </a:lnTo>
                <a:lnTo>
                  <a:pt x="1329007" y="918200"/>
                </a:lnTo>
                <a:lnTo>
                  <a:pt x="1311632" y="961274"/>
                </a:lnTo>
                <a:lnTo>
                  <a:pt x="1291475" y="1002842"/>
                </a:lnTo>
                <a:lnTo>
                  <a:pt x="1268650" y="1042787"/>
                </a:lnTo>
                <a:lnTo>
                  <a:pt x="1243273" y="1080993"/>
                </a:lnTo>
                <a:lnTo>
                  <a:pt x="1215462" y="1117346"/>
                </a:lnTo>
                <a:lnTo>
                  <a:pt x="1185330" y="1151729"/>
                </a:lnTo>
                <a:lnTo>
                  <a:pt x="1152996" y="1184026"/>
                </a:lnTo>
                <a:lnTo>
                  <a:pt x="1118574" y="1214122"/>
                </a:lnTo>
                <a:lnTo>
                  <a:pt x="1082180" y="1241901"/>
                </a:lnTo>
                <a:lnTo>
                  <a:pt x="1043930" y="1267248"/>
                </a:lnTo>
                <a:lnTo>
                  <a:pt x="1003941" y="1290046"/>
                </a:lnTo>
                <a:lnTo>
                  <a:pt x="962327" y="1310179"/>
                </a:lnTo>
                <a:lnTo>
                  <a:pt x="919206" y="1327533"/>
                </a:lnTo>
                <a:lnTo>
                  <a:pt x="874693" y="1341991"/>
                </a:lnTo>
                <a:lnTo>
                  <a:pt x="828903" y="1353438"/>
                </a:lnTo>
                <a:lnTo>
                  <a:pt x="781954" y="1361757"/>
                </a:lnTo>
                <a:lnTo>
                  <a:pt x="733960" y="1366834"/>
                </a:lnTo>
                <a:lnTo>
                  <a:pt x="685038" y="1368552"/>
                </a:lnTo>
                <a:lnTo>
                  <a:pt x="636115" y="1366834"/>
                </a:lnTo>
                <a:lnTo>
                  <a:pt x="588121" y="1361757"/>
                </a:lnTo>
                <a:lnTo>
                  <a:pt x="541172" y="1353438"/>
                </a:lnTo>
                <a:lnTo>
                  <a:pt x="495382" y="1341991"/>
                </a:lnTo>
                <a:lnTo>
                  <a:pt x="450869" y="1327533"/>
                </a:lnTo>
                <a:lnTo>
                  <a:pt x="407748" y="1310179"/>
                </a:lnTo>
                <a:lnTo>
                  <a:pt x="366134" y="1290046"/>
                </a:lnTo>
                <a:lnTo>
                  <a:pt x="326145" y="1267248"/>
                </a:lnTo>
                <a:lnTo>
                  <a:pt x="287895" y="1241901"/>
                </a:lnTo>
                <a:lnTo>
                  <a:pt x="251501" y="1214122"/>
                </a:lnTo>
                <a:lnTo>
                  <a:pt x="217079" y="1184026"/>
                </a:lnTo>
                <a:lnTo>
                  <a:pt x="184745" y="1151729"/>
                </a:lnTo>
                <a:lnTo>
                  <a:pt x="154613" y="1117346"/>
                </a:lnTo>
                <a:lnTo>
                  <a:pt x="126802" y="1080993"/>
                </a:lnTo>
                <a:lnTo>
                  <a:pt x="101425" y="1042787"/>
                </a:lnTo>
                <a:lnTo>
                  <a:pt x="78600" y="1002842"/>
                </a:lnTo>
                <a:lnTo>
                  <a:pt x="58443" y="961274"/>
                </a:lnTo>
                <a:lnTo>
                  <a:pt x="41068" y="918200"/>
                </a:lnTo>
                <a:lnTo>
                  <a:pt x="26593" y="873734"/>
                </a:lnTo>
                <a:lnTo>
                  <a:pt x="15132" y="827993"/>
                </a:lnTo>
                <a:lnTo>
                  <a:pt x="6802" y="781093"/>
                </a:lnTo>
                <a:lnTo>
                  <a:pt x="1720" y="733148"/>
                </a:lnTo>
                <a:lnTo>
                  <a:pt x="0" y="684276"/>
                </a:lnTo>
                <a:close/>
              </a:path>
            </a:pathLst>
          </a:custGeom>
          <a:ln w="28956">
            <a:solidFill>
              <a:srgbClr val="0F97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11139" y="2418334"/>
            <a:ext cx="937260" cy="648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000" spc="-30" dirty="0">
                <a:solidFill>
                  <a:srgbClr val="0F9799"/>
                </a:solidFill>
                <a:latin typeface="Noto Sans"/>
                <a:cs typeface="Noto Sans"/>
              </a:rPr>
              <a:t>CPL</a:t>
            </a:r>
            <a:endParaRPr sz="2000">
              <a:latin typeface="Noto Sans"/>
              <a:cs typeface="Noto Sans"/>
            </a:endParaRPr>
          </a:p>
          <a:p>
            <a:pPr algn="ctr">
              <a:spcBef>
                <a:spcPts val="1250"/>
              </a:spcBef>
            </a:pPr>
            <a:r>
              <a:rPr sz="1050" spc="-20" dirty="0">
                <a:solidFill>
                  <a:srgbClr val="283B43"/>
                </a:solidFill>
                <a:latin typeface="Noto Sans"/>
                <a:cs typeface="Noto Sans"/>
              </a:rPr>
              <a:t>Coste </a:t>
            </a:r>
            <a:r>
              <a:rPr sz="1050" spc="-25" dirty="0">
                <a:solidFill>
                  <a:srgbClr val="283B43"/>
                </a:solidFill>
                <a:latin typeface="Noto Sans"/>
                <a:cs typeface="Noto Sans"/>
              </a:rPr>
              <a:t>por</a:t>
            </a:r>
            <a:r>
              <a:rPr sz="1050" spc="-75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1050" spc="-20" dirty="0">
                <a:solidFill>
                  <a:srgbClr val="283B43"/>
                </a:solidFill>
                <a:latin typeface="Noto Sans"/>
                <a:cs typeface="Noto Sans"/>
              </a:rPr>
              <a:t>Lead</a:t>
            </a:r>
            <a:endParaRPr sz="1050">
              <a:latin typeface="Noto Sans"/>
              <a:cs typeface="Noto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71209" y="3241802"/>
            <a:ext cx="868044" cy="184150"/>
          </a:xfrm>
          <a:custGeom>
            <a:avLst/>
            <a:gdLst/>
            <a:ahLst/>
            <a:cxnLst/>
            <a:rect l="l" t="t" r="r" b="b"/>
            <a:pathLst>
              <a:path w="868045" h="184150">
                <a:moveTo>
                  <a:pt x="0" y="0"/>
                </a:moveTo>
                <a:lnTo>
                  <a:pt x="40563" y="37985"/>
                </a:lnTo>
                <a:lnTo>
                  <a:pt x="77361" y="67144"/>
                </a:lnTo>
                <a:lnTo>
                  <a:pt x="115789" y="93062"/>
                </a:lnTo>
                <a:lnTo>
                  <a:pt x="155657" y="115741"/>
                </a:lnTo>
                <a:lnTo>
                  <a:pt x="196773" y="135179"/>
                </a:lnTo>
                <a:lnTo>
                  <a:pt x="238943" y="151378"/>
                </a:lnTo>
                <a:lnTo>
                  <a:pt x="281977" y="164337"/>
                </a:lnTo>
                <a:lnTo>
                  <a:pt x="325683" y="174057"/>
                </a:lnTo>
                <a:lnTo>
                  <a:pt x="369868" y="180536"/>
                </a:lnTo>
                <a:lnTo>
                  <a:pt x="414341" y="183776"/>
                </a:lnTo>
                <a:lnTo>
                  <a:pt x="458910" y="183776"/>
                </a:lnTo>
                <a:lnTo>
                  <a:pt x="503383" y="180536"/>
                </a:lnTo>
                <a:lnTo>
                  <a:pt x="547568" y="174057"/>
                </a:lnTo>
                <a:lnTo>
                  <a:pt x="591274" y="164337"/>
                </a:lnTo>
                <a:lnTo>
                  <a:pt x="634308" y="151378"/>
                </a:lnTo>
                <a:lnTo>
                  <a:pt x="676478" y="135179"/>
                </a:lnTo>
                <a:lnTo>
                  <a:pt x="717594" y="115741"/>
                </a:lnTo>
                <a:lnTo>
                  <a:pt x="757462" y="93062"/>
                </a:lnTo>
                <a:lnTo>
                  <a:pt x="795890" y="67144"/>
                </a:lnTo>
                <a:lnTo>
                  <a:pt x="832688" y="37985"/>
                </a:lnTo>
                <a:lnTo>
                  <a:pt x="867663" y="558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94303" y="1850899"/>
            <a:ext cx="1824355" cy="1823085"/>
          </a:xfrm>
          <a:custGeom>
            <a:avLst/>
            <a:gdLst/>
            <a:ahLst/>
            <a:cxnLst/>
            <a:rect l="l" t="t" r="r" b="b"/>
            <a:pathLst>
              <a:path w="1824354" h="1823085">
                <a:moveTo>
                  <a:pt x="0" y="911351"/>
                </a:moveTo>
                <a:lnTo>
                  <a:pt x="1264" y="862953"/>
                </a:lnTo>
                <a:lnTo>
                  <a:pt x="5014" y="815212"/>
                </a:lnTo>
                <a:lnTo>
                  <a:pt x="11188" y="768191"/>
                </a:lnTo>
                <a:lnTo>
                  <a:pt x="19722" y="721955"/>
                </a:lnTo>
                <a:lnTo>
                  <a:pt x="30553" y="676565"/>
                </a:lnTo>
                <a:lnTo>
                  <a:pt x="43618" y="632085"/>
                </a:lnTo>
                <a:lnTo>
                  <a:pt x="58855" y="588577"/>
                </a:lnTo>
                <a:lnTo>
                  <a:pt x="76200" y="546105"/>
                </a:lnTo>
                <a:lnTo>
                  <a:pt x="95590" y="504732"/>
                </a:lnTo>
                <a:lnTo>
                  <a:pt x="116962" y="464521"/>
                </a:lnTo>
                <a:lnTo>
                  <a:pt x="140254" y="425534"/>
                </a:lnTo>
                <a:lnTo>
                  <a:pt x="165402" y="387835"/>
                </a:lnTo>
                <a:lnTo>
                  <a:pt x="192343" y="351486"/>
                </a:lnTo>
                <a:lnTo>
                  <a:pt x="221014" y="316551"/>
                </a:lnTo>
                <a:lnTo>
                  <a:pt x="251353" y="283093"/>
                </a:lnTo>
                <a:lnTo>
                  <a:pt x="283296" y="251175"/>
                </a:lnTo>
                <a:lnTo>
                  <a:pt x="316780" y="220859"/>
                </a:lnTo>
                <a:lnTo>
                  <a:pt x="351743" y="192209"/>
                </a:lnTo>
                <a:lnTo>
                  <a:pt x="388121" y="165288"/>
                </a:lnTo>
                <a:lnTo>
                  <a:pt x="425851" y="140158"/>
                </a:lnTo>
                <a:lnTo>
                  <a:pt x="464870" y="116883"/>
                </a:lnTo>
                <a:lnTo>
                  <a:pt x="505116" y="95526"/>
                </a:lnTo>
                <a:lnTo>
                  <a:pt x="546525" y="76149"/>
                </a:lnTo>
                <a:lnTo>
                  <a:pt x="589034" y="58816"/>
                </a:lnTo>
                <a:lnTo>
                  <a:pt x="632580" y="43590"/>
                </a:lnTo>
                <a:lnTo>
                  <a:pt x="677101" y="30533"/>
                </a:lnTo>
                <a:lnTo>
                  <a:pt x="722533" y="19709"/>
                </a:lnTo>
                <a:lnTo>
                  <a:pt x="768813" y="11180"/>
                </a:lnTo>
                <a:lnTo>
                  <a:pt x="815879" y="5011"/>
                </a:lnTo>
                <a:lnTo>
                  <a:pt x="863666" y="1263"/>
                </a:lnTo>
                <a:lnTo>
                  <a:pt x="912114" y="0"/>
                </a:lnTo>
                <a:lnTo>
                  <a:pt x="960561" y="1263"/>
                </a:lnTo>
                <a:lnTo>
                  <a:pt x="1008348" y="5011"/>
                </a:lnTo>
                <a:lnTo>
                  <a:pt x="1055414" y="11180"/>
                </a:lnTo>
                <a:lnTo>
                  <a:pt x="1101694" y="19709"/>
                </a:lnTo>
                <a:lnTo>
                  <a:pt x="1147126" y="30533"/>
                </a:lnTo>
                <a:lnTo>
                  <a:pt x="1191647" y="43590"/>
                </a:lnTo>
                <a:lnTo>
                  <a:pt x="1235193" y="58816"/>
                </a:lnTo>
                <a:lnTo>
                  <a:pt x="1277702" y="76149"/>
                </a:lnTo>
                <a:lnTo>
                  <a:pt x="1319111" y="95526"/>
                </a:lnTo>
                <a:lnTo>
                  <a:pt x="1359357" y="116883"/>
                </a:lnTo>
                <a:lnTo>
                  <a:pt x="1398376" y="140158"/>
                </a:lnTo>
                <a:lnTo>
                  <a:pt x="1436106" y="165288"/>
                </a:lnTo>
                <a:lnTo>
                  <a:pt x="1472484" y="192209"/>
                </a:lnTo>
                <a:lnTo>
                  <a:pt x="1507447" y="220859"/>
                </a:lnTo>
                <a:lnTo>
                  <a:pt x="1540931" y="251175"/>
                </a:lnTo>
                <a:lnTo>
                  <a:pt x="1572874" y="283093"/>
                </a:lnTo>
                <a:lnTo>
                  <a:pt x="1603213" y="316551"/>
                </a:lnTo>
                <a:lnTo>
                  <a:pt x="1631884" y="351486"/>
                </a:lnTo>
                <a:lnTo>
                  <a:pt x="1658825" y="387835"/>
                </a:lnTo>
                <a:lnTo>
                  <a:pt x="1683973" y="425534"/>
                </a:lnTo>
                <a:lnTo>
                  <a:pt x="1707265" y="464521"/>
                </a:lnTo>
                <a:lnTo>
                  <a:pt x="1728637" y="504732"/>
                </a:lnTo>
                <a:lnTo>
                  <a:pt x="1748027" y="546105"/>
                </a:lnTo>
                <a:lnTo>
                  <a:pt x="1765372" y="588577"/>
                </a:lnTo>
                <a:lnTo>
                  <a:pt x="1780609" y="632085"/>
                </a:lnTo>
                <a:lnTo>
                  <a:pt x="1793674" y="676565"/>
                </a:lnTo>
                <a:lnTo>
                  <a:pt x="1804505" y="721955"/>
                </a:lnTo>
                <a:lnTo>
                  <a:pt x="1813039" y="768191"/>
                </a:lnTo>
                <a:lnTo>
                  <a:pt x="1819213" y="815212"/>
                </a:lnTo>
                <a:lnTo>
                  <a:pt x="1822963" y="862953"/>
                </a:lnTo>
                <a:lnTo>
                  <a:pt x="1824228" y="911351"/>
                </a:lnTo>
                <a:lnTo>
                  <a:pt x="1822963" y="959750"/>
                </a:lnTo>
                <a:lnTo>
                  <a:pt x="1819213" y="1007491"/>
                </a:lnTo>
                <a:lnTo>
                  <a:pt x="1813039" y="1054512"/>
                </a:lnTo>
                <a:lnTo>
                  <a:pt x="1804505" y="1100748"/>
                </a:lnTo>
                <a:lnTo>
                  <a:pt x="1793674" y="1146138"/>
                </a:lnTo>
                <a:lnTo>
                  <a:pt x="1780609" y="1190618"/>
                </a:lnTo>
                <a:lnTo>
                  <a:pt x="1765372" y="1234126"/>
                </a:lnTo>
                <a:lnTo>
                  <a:pt x="1748027" y="1276598"/>
                </a:lnTo>
                <a:lnTo>
                  <a:pt x="1728637" y="1317971"/>
                </a:lnTo>
                <a:lnTo>
                  <a:pt x="1707265" y="1358182"/>
                </a:lnTo>
                <a:lnTo>
                  <a:pt x="1683973" y="1397169"/>
                </a:lnTo>
                <a:lnTo>
                  <a:pt x="1658825" y="1434868"/>
                </a:lnTo>
                <a:lnTo>
                  <a:pt x="1631884" y="1471217"/>
                </a:lnTo>
                <a:lnTo>
                  <a:pt x="1603213" y="1506152"/>
                </a:lnTo>
                <a:lnTo>
                  <a:pt x="1572874" y="1539610"/>
                </a:lnTo>
                <a:lnTo>
                  <a:pt x="1540931" y="1571528"/>
                </a:lnTo>
                <a:lnTo>
                  <a:pt x="1507447" y="1601844"/>
                </a:lnTo>
                <a:lnTo>
                  <a:pt x="1472484" y="1630494"/>
                </a:lnTo>
                <a:lnTo>
                  <a:pt x="1436106" y="1657415"/>
                </a:lnTo>
                <a:lnTo>
                  <a:pt x="1398376" y="1682545"/>
                </a:lnTo>
                <a:lnTo>
                  <a:pt x="1359357" y="1705820"/>
                </a:lnTo>
                <a:lnTo>
                  <a:pt x="1319111" y="1727177"/>
                </a:lnTo>
                <a:lnTo>
                  <a:pt x="1277702" y="1746554"/>
                </a:lnTo>
                <a:lnTo>
                  <a:pt x="1235193" y="1763887"/>
                </a:lnTo>
                <a:lnTo>
                  <a:pt x="1191647" y="1779113"/>
                </a:lnTo>
                <a:lnTo>
                  <a:pt x="1147126" y="1792170"/>
                </a:lnTo>
                <a:lnTo>
                  <a:pt x="1101694" y="1802994"/>
                </a:lnTo>
                <a:lnTo>
                  <a:pt x="1055414" y="1811523"/>
                </a:lnTo>
                <a:lnTo>
                  <a:pt x="1008348" y="1817692"/>
                </a:lnTo>
                <a:lnTo>
                  <a:pt x="960561" y="1821440"/>
                </a:lnTo>
                <a:lnTo>
                  <a:pt x="912114" y="1822703"/>
                </a:lnTo>
                <a:lnTo>
                  <a:pt x="863666" y="1821440"/>
                </a:lnTo>
                <a:lnTo>
                  <a:pt x="815879" y="1817692"/>
                </a:lnTo>
                <a:lnTo>
                  <a:pt x="768813" y="1811523"/>
                </a:lnTo>
                <a:lnTo>
                  <a:pt x="722533" y="1802994"/>
                </a:lnTo>
                <a:lnTo>
                  <a:pt x="677101" y="1792170"/>
                </a:lnTo>
                <a:lnTo>
                  <a:pt x="632580" y="1779113"/>
                </a:lnTo>
                <a:lnTo>
                  <a:pt x="589034" y="1763887"/>
                </a:lnTo>
                <a:lnTo>
                  <a:pt x="546525" y="1746554"/>
                </a:lnTo>
                <a:lnTo>
                  <a:pt x="505116" y="1727177"/>
                </a:lnTo>
                <a:lnTo>
                  <a:pt x="464870" y="1705820"/>
                </a:lnTo>
                <a:lnTo>
                  <a:pt x="425851" y="1682545"/>
                </a:lnTo>
                <a:lnTo>
                  <a:pt x="388121" y="1657415"/>
                </a:lnTo>
                <a:lnTo>
                  <a:pt x="351743" y="1630494"/>
                </a:lnTo>
                <a:lnTo>
                  <a:pt x="316780" y="1601844"/>
                </a:lnTo>
                <a:lnTo>
                  <a:pt x="283296" y="1571528"/>
                </a:lnTo>
                <a:lnTo>
                  <a:pt x="251353" y="1539610"/>
                </a:lnTo>
                <a:lnTo>
                  <a:pt x="221014" y="1506152"/>
                </a:lnTo>
                <a:lnTo>
                  <a:pt x="192343" y="1471217"/>
                </a:lnTo>
                <a:lnTo>
                  <a:pt x="165402" y="1434868"/>
                </a:lnTo>
                <a:lnTo>
                  <a:pt x="140254" y="1397169"/>
                </a:lnTo>
                <a:lnTo>
                  <a:pt x="116962" y="1358182"/>
                </a:lnTo>
                <a:lnTo>
                  <a:pt x="95590" y="1317971"/>
                </a:lnTo>
                <a:lnTo>
                  <a:pt x="76200" y="1276598"/>
                </a:lnTo>
                <a:lnTo>
                  <a:pt x="58855" y="1234126"/>
                </a:lnTo>
                <a:lnTo>
                  <a:pt x="43618" y="1190618"/>
                </a:lnTo>
                <a:lnTo>
                  <a:pt x="30553" y="1146138"/>
                </a:lnTo>
                <a:lnTo>
                  <a:pt x="19722" y="1100748"/>
                </a:lnTo>
                <a:lnTo>
                  <a:pt x="11188" y="1054512"/>
                </a:lnTo>
                <a:lnTo>
                  <a:pt x="5014" y="1007491"/>
                </a:lnTo>
                <a:lnTo>
                  <a:pt x="1264" y="959750"/>
                </a:lnTo>
                <a:lnTo>
                  <a:pt x="0" y="911351"/>
                </a:lnTo>
                <a:close/>
              </a:path>
            </a:pathLst>
          </a:custGeom>
          <a:ln w="28956">
            <a:solidFill>
              <a:srgbClr val="283B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071239" y="2418334"/>
            <a:ext cx="1042035" cy="648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spcBef>
                <a:spcPts val="100"/>
              </a:spcBef>
            </a:pPr>
            <a:r>
              <a:rPr sz="2000" spc="-45" dirty="0">
                <a:solidFill>
                  <a:srgbClr val="283B43"/>
                </a:solidFill>
                <a:latin typeface="Noto Sans"/>
                <a:cs typeface="Noto Sans"/>
              </a:rPr>
              <a:t>CPA</a:t>
            </a:r>
            <a:endParaRPr sz="2000">
              <a:latin typeface="Noto Sans"/>
              <a:cs typeface="Noto Sans"/>
            </a:endParaRPr>
          </a:p>
          <a:p>
            <a:pPr algn="ctr">
              <a:spcBef>
                <a:spcPts val="1250"/>
              </a:spcBef>
            </a:pPr>
            <a:r>
              <a:rPr sz="1050" spc="-20" dirty="0">
                <a:solidFill>
                  <a:srgbClr val="283B43"/>
                </a:solidFill>
                <a:latin typeface="Noto Sans"/>
                <a:cs typeface="Noto Sans"/>
              </a:rPr>
              <a:t>Coste </a:t>
            </a:r>
            <a:r>
              <a:rPr sz="1050" spc="-25" dirty="0">
                <a:solidFill>
                  <a:srgbClr val="283B43"/>
                </a:solidFill>
                <a:latin typeface="Noto Sans"/>
                <a:cs typeface="Noto Sans"/>
              </a:rPr>
              <a:t>por</a:t>
            </a:r>
            <a:r>
              <a:rPr sz="1050" spc="-55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1050" spc="-25" dirty="0">
                <a:solidFill>
                  <a:srgbClr val="283B43"/>
                </a:solidFill>
                <a:latin typeface="Noto Sans"/>
                <a:cs typeface="Noto Sans"/>
              </a:rPr>
              <a:t>Acción</a:t>
            </a:r>
            <a:endParaRPr sz="1050">
              <a:latin typeface="Noto Sans"/>
              <a:cs typeface="Noto San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1491" y="2148078"/>
            <a:ext cx="1370330" cy="1369060"/>
          </a:xfrm>
          <a:custGeom>
            <a:avLst/>
            <a:gdLst/>
            <a:ahLst/>
            <a:cxnLst/>
            <a:rect l="l" t="t" r="r" b="b"/>
            <a:pathLst>
              <a:path w="1370330" h="1369060">
                <a:moveTo>
                  <a:pt x="0" y="684276"/>
                </a:moveTo>
                <a:lnTo>
                  <a:pt x="1720" y="635403"/>
                </a:lnTo>
                <a:lnTo>
                  <a:pt x="6802" y="587458"/>
                </a:lnTo>
                <a:lnTo>
                  <a:pt x="15132" y="540558"/>
                </a:lnTo>
                <a:lnTo>
                  <a:pt x="26593" y="494817"/>
                </a:lnTo>
                <a:lnTo>
                  <a:pt x="41068" y="450351"/>
                </a:lnTo>
                <a:lnTo>
                  <a:pt x="58443" y="407277"/>
                </a:lnTo>
                <a:lnTo>
                  <a:pt x="78600" y="365709"/>
                </a:lnTo>
                <a:lnTo>
                  <a:pt x="101425" y="325764"/>
                </a:lnTo>
                <a:lnTo>
                  <a:pt x="126802" y="287558"/>
                </a:lnTo>
                <a:lnTo>
                  <a:pt x="154613" y="251205"/>
                </a:lnTo>
                <a:lnTo>
                  <a:pt x="184745" y="216822"/>
                </a:lnTo>
                <a:lnTo>
                  <a:pt x="217079" y="184525"/>
                </a:lnTo>
                <a:lnTo>
                  <a:pt x="251501" y="154429"/>
                </a:lnTo>
                <a:lnTo>
                  <a:pt x="287895" y="126650"/>
                </a:lnTo>
                <a:lnTo>
                  <a:pt x="326145" y="101303"/>
                </a:lnTo>
                <a:lnTo>
                  <a:pt x="366134" y="78505"/>
                </a:lnTo>
                <a:lnTo>
                  <a:pt x="407748" y="58372"/>
                </a:lnTo>
                <a:lnTo>
                  <a:pt x="450869" y="41018"/>
                </a:lnTo>
                <a:lnTo>
                  <a:pt x="495382" y="26560"/>
                </a:lnTo>
                <a:lnTo>
                  <a:pt x="541172" y="15113"/>
                </a:lnTo>
                <a:lnTo>
                  <a:pt x="588121" y="6794"/>
                </a:lnTo>
                <a:lnTo>
                  <a:pt x="636115" y="1717"/>
                </a:lnTo>
                <a:lnTo>
                  <a:pt x="685038" y="0"/>
                </a:lnTo>
                <a:lnTo>
                  <a:pt x="733960" y="1717"/>
                </a:lnTo>
                <a:lnTo>
                  <a:pt x="781954" y="6794"/>
                </a:lnTo>
                <a:lnTo>
                  <a:pt x="828903" y="15113"/>
                </a:lnTo>
                <a:lnTo>
                  <a:pt x="874693" y="26560"/>
                </a:lnTo>
                <a:lnTo>
                  <a:pt x="919206" y="41018"/>
                </a:lnTo>
                <a:lnTo>
                  <a:pt x="962327" y="58372"/>
                </a:lnTo>
                <a:lnTo>
                  <a:pt x="1003941" y="78505"/>
                </a:lnTo>
                <a:lnTo>
                  <a:pt x="1043930" y="101303"/>
                </a:lnTo>
                <a:lnTo>
                  <a:pt x="1082180" y="126650"/>
                </a:lnTo>
                <a:lnTo>
                  <a:pt x="1118574" y="154429"/>
                </a:lnTo>
                <a:lnTo>
                  <a:pt x="1152996" y="184525"/>
                </a:lnTo>
                <a:lnTo>
                  <a:pt x="1185330" y="216822"/>
                </a:lnTo>
                <a:lnTo>
                  <a:pt x="1215462" y="251205"/>
                </a:lnTo>
                <a:lnTo>
                  <a:pt x="1243273" y="287558"/>
                </a:lnTo>
                <a:lnTo>
                  <a:pt x="1268650" y="325764"/>
                </a:lnTo>
                <a:lnTo>
                  <a:pt x="1291475" y="365709"/>
                </a:lnTo>
                <a:lnTo>
                  <a:pt x="1311632" y="407277"/>
                </a:lnTo>
                <a:lnTo>
                  <a:pt x="1329007" y="450351"/>
                </a:lnTo>
                <a:lnTo>
                  <a:pt x="1343482" y="494817"/>
                </a:lnTo>
                <a:lnTo>
                  <a:pt x="1354943" y="540558"/>
                </a:lnTo>
                <a:lnTo>
                  <a:pt x="1363273" y="587458"/>
                </a:lnTo>
                <a:lnTo>
                  <a:pt x="1368355" y="635403"/>
                </a:lnTo>
                <a:lnTo>
                  <a:pt x="1370076" y="684276"/>
                </a:lnTo>
                <a:lnTo>
                  <a:pt x="1368355" y="733148"/>
                </a:lnTo>
                <a:lnTo>
                  <a:pt x="1363273" y="781093"/>
                </a:lnTo>
                <a:lnTo>
                  <a:pt x="1354943" y="827993"/>
                </a:lnTo>
                <a:lnTo>
                  <a:pt x="1343482" y="873734"/>
                </a:lnTo>
                <a:lnTo>
                  <a:pt x="1329007" y="918200"/>
                </a:lnTo>
                <a:lnTo>
                  <a:pt x="1311632" y="961274"/>
                </a:lnTo>
                <a:lnTo>
                  <a:pt x="1291475" y="1002842"/>
                </a:lnTo>
                <a:lnTo>
                  <a:pt x="1268650" y="1042787"/>
                </a:lnTo>
                <a:lnTo>
                  <a:pt x="1243273" y="1080993"/>
                </a:lnTo>
                <a:lnTo>
                  <a:pt x="1215462" y="1117346"/>
                </a:lnTo>
                <a:lnTo>
                  <a:pt x="1185330" y="1151729"/>
                </a:lnTo>
                <a:lnTo>
                  <a:pt x="1152996" y="1184026"/>
                </a:lnTo>
                <a:lnTo>
                  <a:pt x="1118574" y="1214122"/>
                </a:lnTo>
                <a:lnTo>
                  <a:pt x="1082180" y="1241901"/>
                </a:lnTo>
                <a:lnTo>
                  <a:pt x="1043930" y="1267248"/>
                </a:lnTo>
                <a:lnTo>
                  <a:pt x="1003941" y="1290046"/>
                </a:lnTo>
                <a:lnTo>
                  <a:pt x="962327" y="1310179"/>
                </a:lnTo>
                <a:lnTo>
                  <a:pt x="919206" y="1327533"/>
                </a:lnTo>
                <a:lnTo>
                  <a:pt x="874693" y="1341991"/>
                </a:lnTo>
                <a:lnTo>
                  <a:pt x="828903" y="1353438"/>
                </a:lnTo>
                <a:lnTo>
                  <a:pt x="781954" y="1361757"/>
                </a:lnTo>
                <a:lnTo>
                  <a:pt x="733960" y="1366834"/>
                </a:lnTo>
                <a:lnTo>
                  <a:pt x="685038" y="1368552"/>
                </a:lnTo>
                <a:lnTo>
                  <a:pt x="636115" y="1366834"/>
                </a:lnTo>
                <a:lnTo>
                  <a:pt x="588121" y="1361757"/>
                </a:lnTo>
                <a:lnTo>
                  <a:pt x="541172" y="1353438"/>
                </a:lnTo>
                <a:lnTo>
                  <a:pt x="495382" y="1341991"/>
                </a:lnTo>
                <a:lnTo>
                  <a:pt x="450869" y="1327533"/>
                </a:lnTo>
                <a:lnTo>
                  <a:pt x="407748" y="1310179"/>
                </a:lnTo>
                <a:lnTo>
                  <a:pt x="366134" y="1290046"/>
                </a:lnTo>
                <a:lnTo>
                  <a:pt x="326145" y="1267248"/>
                </a:lnTo>
                <a:lnTo>
                  <a:pt x="287895" y="1241901"/>
                </a:lnTo>
                <a:lnTo>
                  <a:pt x="251501" y="1214122"/>
                </a:lnTo>
                <a:lnTo>
                  <a:pt x="217079" y="1184026"/>
                </a:lnTo>
                <a:lnTo>
                  <a:pt x="184745" y="1151729"/>
                </a:lnTo>
                <a:lnTo>
                  <a:pt x="154613" y="1117346"/>
                </a:lnTo>
                <a:lnTo>
                  <a:pt x="126802" y="1080993"/>
                </a:lnTo>
                <a:lnTo>
                  <a:pt x="101425" y="1042787"/>
                </a:lnTo>
                <a:lnTo>
                  <a:pt x="78600" y="1002842"/>
                </a:lnTo>
                <a:lnTo>
                  <a:pt x="58443" y="961274"/>
                </a:lnTo>
                <a:lnTo>
                  <a:pt x="41068" y="918200"/>
                </a:lnTo>
                <a:lnTo>
                  <a:pt x="26593" y="873734"/>
                </a:lnTo>
                <a:lnTo>
                  <a:pt x="15132" y="827993"/>
                </a:lnTo>
                <a:lnTo>
                  <a:pt x="6802" y="781093"/>
                </a:lnTo>
                <a:lnTo>
                  <a:pt x="1720" y="733148"/>
                </a:lnTo>
                <a:lnTo>
                  <a:pt x="0" y="684276"/>
                </a:lnTo>
                <a:close/>
              </a:path>
            </a:pathLst>
          </a:custGeom>
          <a:ln w="28956">
            <a:solidFill>
              <a:srgbClr val="7373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51282" y="2144205"/>
            <a:ext cx="8670925" cy="1599565"/>
            <a:chOff x="324484" y="2144204"/>
            <a:chExt cx="8670925" cy="1599565"/>
          </a:xfrm>
        </p:grpSpPr>
        <p:sp>
          <p:nvSpPr>
            <p:cNvPr id="14" name="object 14"/>
            <p:cNvSpPr/>
            <p:nvPr/>
          </p:nvSpPr>
          <p:spPr>
            <a:xfrm>
              <a:off x="4129277" y="3241802"/>
              <a:ext cx="868044" cy="184150"/>
            </a:xfrm>
            <a:custGeom>
              <a:avLst/>
              <a:gdLst/>
              <a:ahLst/>
              <a:cxnLst/>
              <a:rect l="l" t="t" r="r" b="b"/>
              <a:pathLst>
                <a:path w="868045" h="184150">
                  <a:moveTo>
                    <a:pt x="0" y="0"/>
                  </a:moveTo>
                  <a:lnTo>
                    <a:pt x="40563" y="37985"/>
                  </a:lnTo>
                  <a:lnTo>
                    <a:pt x="77361" y="67144"/>
                  </a:lnTo>
                  <a:lnTo>
                    <a:pt x="115789" y="93062"/>
                  </a:lnTo>
                  <a:lnTo>
                    <a:pt x="155657" y="115741"/>
                  </a:lnTo>
                  <a:lnTo>
                    <a:pt x="196773" y="135179"/>
                  </a:lnTo>
                  <a:lnTo>
                    <a:pt x="238943" y="151378"/>
                  </a:lnTo>
                  <a:lnTo>
                    <a:pt x="281977" y="164337"/>
                  </a:lnTo>
                  <a:lnTo>
                    <a:pt x="325683" y="174057"/>
                  </a:lnTo>
                  <a:lnTo>
                    <a:pt x="369868" y="180536"/>
                  </a:lnTo>
                  <a:lnTo>
                    <a:pt x="414341" y="183776"/>
                  </a:lnTo>
                  <a:lnTo>
                    <a:pt x="458910" y="183776"/>
                  </a:lnTo>
                  <a:lnTo>
                    <a:pt x="503383" y="180536"/>
                  </a:lnTo>
                  <a:lnTo>
                    <a:pt x="547568" y="174057"/>
                  </a:lnTo>
                  <a:lnTo>
                    <a:pt x="591274" y="164337"/>
                  </a:lnTo>
                  <a:lnTo>
                    <a:pt x="634308" y="151378"/>
                  </a:lnTo>
                  <a:lnTo>
                    <a:pt x="676478" y="135179"/>
                  </a:lnTo>
                  <a:lnTo>
                    <a:pt x="717594" y="115741"/>
                  </a:lnTo>
                  <a:lnTo>
                    <a:pt x="757462" y="93062"/>
                  </a:lnTo>
                  <a:lnTo>
                    <a:pt x="795890" y="67144"/>
                  </a:lnTo>
                  <a:lnTo>
                    <a:pt x="832688" y="37985"/>
                  </a:lnTo>
                  <a:lnTo>
                    <a:pt x="867663" y="55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7659" y="3698748"/>
              <a:ext cx="8664575" cy="41910"/>
            </a:xfrm>
            <a:custGeom>
              <a:avLst/>
              <a:gdLst/>
              <a:ahLst/>
              <a:cxnLst/>
              <a:rect l="l" t="t" r="r" b="b"/>
              <a:pathLst>
                <a:path w="8664575" h="41910">
                  <a:moveTo>
                    <a:pt x="8664067" y="0"/>
                  </a:moveTo>
                  <a:lnTo>
                    <a:pt x="0" y="41782"/>
                  </a:lnTo>
                </a:path>
              </a:pathLst>
            </a:custGeom>
            <a:ln w="6096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83957" y="2157222"/>
              <a:ext cx="1369060" cy="1370330"/>
            </a:xfrm>
            <a:custGeom>
              <a:avLst/>
              <a:gdLst/>
              <a:ahLst/>
              <a:cxnLst/>
              <a:rect l="l" t="t" r="r" b="b"/>
              <a:pathLst>
                <a:path w="1369059" h="1370329">
                  <a:moveTo>
                    <a:pt x="0" y="685038"/>
                  </a:moveTo>
                  <a:lnTo>
                    <a:pt x="1717" y="636115"/>
                  </a:lnTo>
                  <a:lnTo>
                    <a:pt x="6794" y="588121"/>
                  </a:lnTo>
                  <a:lnTo>
                    <a:pt x="15113" y="541172"/>
                  </a:lnTo>
                  <a:lnTo>
                    <a:pt x="26560" y="495382"/>
                  </a:lnTo>
                  <a:lnTo>
                    <a:pt x="41018" y="450869"/>
                  </a:lnTo>
                  <a:lnTo>
                    <a:pt x="58372" y="407748"/>
                  </a:lnTo>
                  <a:lnTo>
                    <a:pt x="78505" y="366134"/>
                  </a:lnTo>
                  <a:lnTo>
                    <a:pt x="101303" y="326145"/>
                  </a:lnTo>
                  <a:lnTo>
                    <a:pt x="126650" y="287895"/>
                  </a:lnTo>
                  <a:lnTo>
                    <a:pt x="154429" y="251501"/>
                  </a:lnTo>
                  <a:lnTo>
                    <a:pt x="184525" y="217079"/>
                  </a:lnTo>
                  <a:lnTo>
                    <a:pt x="216822" y="184745"/>
                  </a:lnTo>
                  <a:lnTo>
                    <a:pt x="251205" y="154613"/>
                  </a:lnTo>
                  <a:lnTo>
                    <a:pt x="287558" y="126802"/>
                  </a:lnTo>
                  <a:lnTo>
                    <a:pt x="325764" y="101425"/>
                  </a:lnTo>
                  <a:lnTo>
                    <a:pt x="365709" y="78600"/>
                  </a:lnTo>
                  <a:lnTo>
                    <a:pt x="407277" y="58443"/>
                  </a:lnTo>
                  <a:lnTo>
                    <a:pt x="450351" y="41068"/>
                  </a:lnTo>
                  <a:lnTo>
                    <a:pt x="494817" y="26593"/>
                  </a:lnTo>
                  <a:lnTo>
                    <a:pt x="540558" y="15132"/>
                  </a:lnTo>
                  <a:lnTo>
                    <a:pt x="587458" y="6802"/>
                  </a:lnTo>
                  <a:lnTo>
                    <a:pt x="635403" y="1720"/>
                  </a:lnTo>
                  <a:lnTo>
                    <a:pt x="684276" y="0"/>
                  </a:lnTo>
                  <a:lnTo>
                    <a:pt x="733148" y="1720"/>
                  </a:lnTo>
                  <a:lnTo>
                    <a:pt x="781093" y="6802"/>
                  </a:lnTo>
                  <a:lnTo>
                    <a:pt x="827993" y="15132"/>
                  </a:lnTo>
                  <a:lnTo>
                    <a:pt x="873734" y="26593"/>
                  </a:lnTo>
                  <a:lnTo>
                    <a:pt x="918200" y="41068"/>
                  </a:lnTo>
                  <a:lnTo>
                    <a:pt x="961274" y="58443"/>
                  </a:lnTo>
                  <a:lnTo>
                    <a:pt x="1002842" y="78600"/>
                  </a:lnTo>
                  <a:lnTo>
                    <a:pt x="1042787" y="101425"/>
                  </a:lnTo>
                  <a:lnTo>
                    <a:pt x="1080993" y="126802"/>
                  </a:lnTo>
                  <a:lnTo>
                    <a:pt x="1117346" y="154613"/>
                  </a:lnTo>
                  <a:lnTo>
                    <a:pt x="1151729" y="184745"/>
                  </a:lnTo>
                  <a:lnTo>
                    <a:pt x="1184026" y="217079"/>
                  </a:lnTo>
                  <a:lnTo>
                    <a:pt x="1214122" y="251501"/>
                  </a:lnTo>
                  <a:lnTo>
                    <a:pt x="1241901" y="287895"/>
                  </a:lnTo>
                  <a:lnTo>
                    <a:pt x="1267248" y="326145"/>
                  </a:lnTo>
                  <a:lnTo>
                    <a:pt x="1290046" y="366134"/>
                  </a:lnTo>
                  <a:lnTo>
                    <a:pt x="1310179" y="407748"/>
                  </a:lnTo>
                  <a:lnTo>
                    <a:pt x="1327533" y="450869"/>
                  </a:lnTo>
                  <a:lnTo>
                    <a:pt x="1341991" y="495382"/>
                  </a:lnTo>
                  <a:lnTo>
                    <a:pt x="1353438" y="541172"/>
                  </a:lnTo>
                  <a:lnTo>
                    <a:pt x="1361757" y="588121"/>
                  </a:lnTo>
                  <a:lnTo>
                    <a:pt x="1366834" y="636115"/>
                  </a:lnTo>
                  <a:lnTo>
                    <a:pt x="1368552" y="685038"/>
                  </a:lnTo>
                  <a:lnTo>
                    <a:pt x="1366834" y="733960"/>
                  </a:lnTo>
                  <a:lnTo>
                    <a:pt x="1361757" y="781954"/>
                  </a:lnTo>
                  <a:lnTo>
                    <a:pt x="1353438" y="828903"/>
                  </a:lnTo>
                  <a:lnTo>
                    <a:pt x="1341991" y="874693"/>
                  </a:lnTo>
                  <a:lnTo>
                    <a:pt x="1327533" y="919206"/>
                  </a:lnTo>
                  <a:lnTo>
                    <a:pt x="1310179" y="962327"/>
                  </a:lnTo>
                  <a:lnTo>
                    <a:pt x="1290046" y="1003941"/>
                  </a:lnTo>
                  <a:lnTo>
                    <a:pt x="1267248" y="1043930"/>
                  </a:lnTo>
                  <a:lnTo>
                    <a:pt x="1241901" y="1082180"/>
                  </a:lnTo>
                  <a:lnTo>
                    <a:pt x="1214122" y="1118574"/>
                  </a:lnTo>
                  <a:lnTo>
                    <a:pt x="1184026" y="1152996"/>
                  </a:lnTo>
                  <a:lnTo>
                    <a:pt x="1151729" y="1185330"/>
                  </a:lnTo>
                  <a:lnTo>
                    <a:pt x="1117346" y="1215462"/>
                  </a:lnTo>
                  <a:lnTo>
                    <a:pt x="1080993" y="1243273"/>
                  </a:lnTo>
                  <a:lnTo>
                    <a:pt x="1042787" y="1268650"/>
                  </a:lnTo>
                  <a:lnTo>
                    <a:pt x="1002842" y="1291475"/>
                  </a:lnTo>
                  <a:lnTo>
                    <a:pt x="961274" y="1311632"/>
                  </a:lnTo>
                  <a:lnTo>
                    <a:pt x="918200" y="1329007"/>
                  </a:lnTo>
                  <a:lnTo>
                    <a:pt x="873734" y="1343482"/>
                  </a:lnTo>
                  <a:lnTo>
                    <a:pt x="827993" y="1354943"/>
                  </a:lnTo>
                  <a:lnTo>
                    <a:pt x="781093" y="1363273"/>
                  </a:lnTo>
                  <a:lnTo>
                    <a:pt x="733148" y="1368355"/>
                  </a:lnTo>
                  <a:lnTo>
                    <a:pt x="684276" y="1370075"/>
                  </a:lnTo>
                  <a:lnTo>
                    <a:pt x="635403" y="1368355"/>
                  </a:lnTo>
                  <a:lnTo>
                    <a:pt x="587458" y="1363273"/>
                  </a:lnTo>
                  <a:lnTo>
                    <a:pt x="540558" y="1354943"/>
                  </a:lnTo>
                  <a:lnTo>
                    <a:pt x="494817" y="1343482"/>
                  </a:lnTo>
                  <a:lnTo>
                    <a:pt x="450351" y="1329007"/>
                  </a:lnTo>
                  <a:lnTo>
                    <a:pt x="407277" y="1311632"/>
                  </a:lnTo>
                  <a:lnTo>
                    <a:pt x="365709" y="1291475"/>
                  </a:lnTo>
                  <a:lnTo>
                    <a:pt x="325764" y="1268650"/>
                  </a:lnTo>
                  <a:lnTo>
                    <a:pt x="287558" y="1243273"/>
                  </a:lnTo>
                  <a:lnTo>
                    <a:pt x="251205" y="1215462"/>
                  </a:lnTo>
                  <a:lnTo>
                    <a:pt x="216822" y="1185330"/>
                  </a:lnTo>
                  <a:lnTo>
                    <a:pt x="184525" y="1152996"/>
                  </a:lnTo>
                  <a:lnTo>
                    <a:pt x="154429" y="1118574"/>
                  </a:lnTo>
                  <a:lnTo>
                    <a:pt x="126650" y="1082180"/>
                  </a:lnTo>
                  <a:lnTo>
                    <a:pt x="101303" y="1043930"/>
                  </a:lnTo>
                  <a:lnTo>
                    <a:pt x="78505" y="1003941"/>
                  </a:lnTo>
                  <a:lnTo>
                    <a:pt x="58372" y="962327"/>
                  </a:lnTo>
                  <a:lnTo>
                    <a:pt x="41018" y="919206"/>
                  </a:lnTo>
                  <a:lnTo>
                    <a:pt x="26560" y="874693"/>
                  </a:lnTo>
                  <a:lnTo>
                    <a:pt x="15113" y="828903"/>
                  </a:lnTo>
                  <a:lnTo>
                    <a:pt x="6794" y="781954"/>
                  </a:lnTo>
                  <a:lnTo>
                    <a:pt x="1717" y="733960"/>
                  </a:lnTo>
                  <a:lnTo>
                    <a:pt x="0" y="685038"/>
                  </a:lnTo>
                  <a:close/>
                </a:path>
              </a:pathLst>
            </a:custGeom>
            <a:ln w="25908">
              <a:solidFill>
                <a:srgbClr val="0C4D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56005" y="2418334"/>
            <a:ext cx="821055" cy="797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70" algn="ctr">
              <a:spcBef>
                <a:spcPts val="100"/>
              </a:spcBef>
            </a:pPr>
            <a:r>
              <a:rPr sz="2000" spc="-50" dirty="0">
                <a:solidFill>
                  <a:srgbClr val="737373"/>
                </a:solidFill>
                <a:latin typeface="Noto Sans"/>
                <a:cs typeface="Noto Sans"/>
              </a:rPr>
              <a:t>CPM</a:t>
            </a:r>
            <a:endParaRPr sz="2000">
              <a:latin typeface="Noto Sans"/>
              <a:cs typeface="Noto Sans"/>
            </a:endParaRPr>
          </a:p>
          <a:p>
            <a:pPr marL="12065" marR="5080" algn="ctr">
              <a:spcBef>
                <a:spcPts val="1180"/>
              </a:spcBef>
            </a:pPr>
            <a:r>
              <a:rPr sz="1050" spc="-20" dirty="0">
                <a:solidFill>
                  <a:srgbClr val="283B43"/>
                </a:solidFill>
                <a:latin typeface="Noto Sans"/>
                <a:cs typeface="Noto Sans"/>
              </a:rPr>
              <a:t>Coste </a:t>
            </a:r>
            <a:r>
              <a:rPr sz="1050" spc="-25" dirty="0">
                <a:solidFill>
                  <a:srgbClr val="283B43"/>
                </a:solidFill>
                <a:latin typeface="Noto Sans"/>
                <a:cs typeface="Noto Sans"/>
              </a:rPr>
              <a:t>por</a:t>
            </a:r>
            <a:r>
              <a:rPr sz="1050" spc="-75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1050" spc="-40" dirty="0">
                <a:solidFill>
                  <a:srgbClr val="283B43"/>
                </a:solidFill>
                <a:latin typeface="Noto Sans"/>
                <a:cs typeface="Noto Sans"/>
              </a:rPr>
              <a:t>Mil  </a:t>
            </a:r>
            <a:r>
              <a:rPr sz="1050" spc="-25" dirty="0">
                <a:solidFill>
                  <a:srgbClr val="283B43"/>
                </a:solidFill>
                <a:latin typeface="Noto Sans"/>
                <a:cs typeface="Noto Sans"/>
              </a:rPr>
              <a:t>impresiones</a:t>
            </a:r>
            <a:endParaRPr sz="1050">
              <a:latin typeface="Noto Sans"/>
              <a:cs typeface="Noto San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0808" y="3241802"/>
            <a:ext cx="868044" cy="184150"/>
          </a:xfrm>
          <a:custGeom>
            <a:avLst/>
            <a:gdLst/>
            <a:ahLst/>
            <a:cxnLst/>
            <a:rect l="l" t="t" r="r" b="b"/>
            <a:pathLst>
              <a:path w="868044" h="184150">
                <a:moveTo>
                  <a:pt x="0" y="0"/>
                </a:moveTo>
                <a:lnTo>
                  <a:pt x="40507" y="37985"/>
                </a:lnTo>
                <a:lnTo>
                  <a:pt x="77312" y="67144"/>
                </a:lnTo>
                <a:lnTo>
                  <a:pt x="115747" y="93062"/>
                </a:lnTo>
                <a:lnTo>
                  <a:pt x="155619" y="115741"/>
                </a:lnTo>
                <a:lnTo>
                  <a:pt x="196737" y="135179"/>
                </a:lnTo>
                <a:lnTo>
                  <a:pt x="238910" y="151378"/>
                </a:lnTo>
                <a:lnTo>
                  <a:pt x="281945" y="164337"/>
                </a:lnTo>
                <a:lnTo>
                  <a:pt x="325651" y="174057"/>
                </a:lnTo>
                <a:lnTo>
                  <a:pt x="369836" y="180536"/>
                </a:lnTo>
                <a:lnTo>
                  <a:pt x="414308" y="183776"/>
                </a:lnTo>
                <a:lnTo>
                  <a:pt x="458876" y="183776"/>
                </a:lnTo>
                <a:lnTo>
                  <a:pt x="503347" y="180536"/>
                </a:lnTo>
                <a:lnTo>
                  <a:pt x="547531" y="174057"/>
                </a:lnTo>
                <a:lnTo>
                  <a:pt x="591234" y="164337"/>
                </a:lnTo>
                <a:lnTo>
                  <a:pt x="634266" y="151378"/>
                </a:lnTo>
                <a:lnTo>
                  <a:pt x="676434" y="135179"/>
                </a:lnTo>
                <a:lnTo>
                  <a:pt x="717547" y="115741"/>
                </a:lnTo>
                <a:lnTo>
                  <a:pt x="757413" y="93062"/>
                </a:lnTo>
                <a:lnTo>
                  <a:pt x="795841" y="67144"/>
                </a:lnTo>
                <a:lnTo>
                  <a:pt x="832638" y="37985"/>
                </a:lnTo>
                <a:lnTo>
                  <a:pt x="867613" y="558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39928" y="3844849"/>
            <a:ext cx="14986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900" spc="-5" dirty="0">
                <a:solidFill>
                  <a:srgbClr val="283B43"/>
                </a:solidFill>
                <a:latin typeface="Noto Sans"/>
                <a:cs typeface="Noto Sans"/>
              </a:rPr>
              <a:t>Se </a:t>
            </a:r>
            <a:r>
              <a:rPr sz="900" spc="-10" dirty="0">
                <a:solidFill>
                  <a:srgbClr val="283B43"/>
                </a:solidFill>
                <a:latin typeface="Noto Sans"/>
                <a:cs typeface="Noto Sans"/>
              </a:rPr>
              <a:t>comisiona cada </a:t>
            </a:r>
            <a:r>
              <a:rPr sz="900" spc="-5" dirty="0">
                <a:solidFill>
                  <a:srgbClr val="283B43"/>
                </a:solidFill>
                <a:latin typeface="Noto Sans"/>
                <a:cs typeface="Noto Sans"/>
              </a:rPr>
              <a:t>vez que  se visualiza </a:t>
            </a:r>
            <a:r>
              <a:rPr sz="900" spc="-10" dirty="0">
                <a:solidFill>
                  <a:srgbClr val="283B43"/>
                </a:solidFill>
                <a:latin typeface="Noto Sans"/>
                <a:cs typeface="Noto Sans"/>
              </a:rPr>
              <a:t>el</a:t>
            </a:r>
            <a:r>
              <a:rPr sz="900" spc="-35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900" spc="-5" dirty="0">
                <a:solidFill>
                  <a:srgbClr val="283B43"/>
                </a:solidFill>
                <a:latin typeface="Noto Sans"/>
                <a:cs typeface="Noto Sans"/>
              </a:rPr>
              <a:t>anuncio</a:t>
            </a:r>
            <a:endParaRPr sz="900">
              <a:latin typeface="Noto Sans"/>
              <a:cs typeface="Noto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97735" y="3880815"/>
            <a:ext cx="14211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900" spc="-5" dirty="0">
                <a:solidFill>
                  <a:srgbClr val="404040"/>
                </a:solidFill>
                <a:latin typeface="Noto Sans"/>
                <a:cs typeface="Noto Sans"/>
              </a:rPr>
              <a:t>El </a:t>
            </a:r>
            <a:r>
              <a:rPr sz="900" spc="-10" dirty="0">
                <a:solidFill>
                  <a:srgbClr val="404040"/>
                </a:solidFill>
                <a:latin typeface="Noto Sans"/>
                <a:cs typeface="Noto Sans"/>
              </a:rPr>
              <a:t>anunciante </a:t>
            </a:r>
            <a:r>
              <a:rPr sz="900" spc="-25" dirty="0">
                <a:solidFill>
                  <a:srgbClr val="404040"/>
                </a:solidFill>
                <a:latin typeface="Noto Sans"/>
                <a:cs typeface="Noto Sans"/>
              </a:rPr>
              <a:t>paga </a:t>
            </a:r>
            <a:r>
              <a:rPr sz="900" spc="-5" dirty="0">
                <a:solidFill>
                  <a:srgbClr val="404040"/>
                </a:solidFill>
                <a:latin typeface="Noto Sans"/>
                <a:cs typeface="Noto Sans"/>
              </a:rPr>
              <a:t>por  cada clic</a:t>
            </a:r>
            <a:r>
              <a:rPr sz="900" spc="-35" dirty="0">
                <a:solidFill>
                  <a:srgbClr val="404040"/>
                </a:solidFill>
                <a:latin typeface="Noto Sans"/>
                <a:cs typeface="Noto Sans"/>
              </a:rPr>
              <a:t> </a:t>
            </a:r>
            <a:r>
              <a:rPr sz="900" spc="-15" dirty="0">
                <a:solidFill>
                  <a:srgbClr val="404040"/>
                </a:solidFill>
                <a:latin typeface="Noto Sans"/>
                <a:cs typeface="Noto Sans"/>
              </a:rPr>
              <a:t>generado</a:t>
            </a:r>
            <a:endParaRPr sz="900">
              <a:latin typeface="Noto Sans"/>
              <a:cs typeface="Noto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51171" y="3887217"/>
            <a:ext cx="15144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900" spc="-5" dirty="0">
                <a:solidFill>
                  <a:srgbClr val="283B43"/>
                </a:solidFill>
                <a:latin typeface="Noto Sans"/>
                <a:cs typeface="Noto Sans"/>
              </a:rPr>
              <a:t>La </a:t>
            </a:r>
            <a:r>
              <a:rPr sz="900" spc="-10" dirty="0">
                <a:solidFill>
                  <a:srgbClr val="283B43"/>
                </a:solidFill>
                <a:latin typeface="Noto Sans"/>
                <a:cs typeface="Noto Sans"/>
              </a:rPr>
              <a:t>comisión </a:t>
            </a:r>
            <a:r>
              <a:rPr sz="900" spc="-5" dirty="0">
                <a:solidFill>
                  <a:srgbClr val="283B43"/>
                </a:solidFill>
                <a:latin typeface="Noto Sans"/>
                <a:cs typeface="Noto Sans"/>
              </a:rPr>
              <a:t>se </a:t>
            </a:r>
            <a:r>
              <a:rPr sz="900" spc="-20" dirty="0">
                <a:solidFill>
                  <a:srgbClr val="283B43"/>
                </a:solidFill>
                <a:latin typeface="Noto Sans"/>
                <a:cs typeface="Noto Sans"/>
              </a:rPr>
              <a:t>genera </a:t>
            </a:r>
            <a:r>
              <a:rPr sz="900" spc="-5" dirty="0">
                <a:solidFill>
                  <a:srgbClr val="283B43"/>
                </a:solidFill>
                <a:latin typeface="Noto Sans"/>
                <a:cs typeface="Noto Sans"/>
              </a:rPr>
              <a:t>por  cada </a:t>
            </a:r>
            <a:r>
              <a:rPr sz="900" spc="-15" dirty="0">
                <a:solidFill>
                  <a:srgbClr val="283B43"/>
                </a:solidFill>
                <a:latin typeface="Noto Sans"/>
                <a:cs typeface="Noto Sans"/>
              </a:rPr>
              <a:t>registro</a:t>
            </a:r>
            <a:r>
              <a:rPr sz="900" spc="-55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900" spc="-5" dirty="0">
                <a:solidFill>
                  <a:srgbClr val="283B43"/>
                </a:solidFill>
                <a:latin typeface="Noto Sans"/>
                <a:cs typeface="Noto Sans"/>
              </a:rPr>
              <a:t>válido</a:t>
            </a:r>
            <a:endParaRPr sz="900">
              <a:latin typeface="Noto Sans"/>
              <a:cs typeface="Noto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25061" y="3895446"/>
            <a:ext cx="126492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900" b="1" spc="-5" dirty="0">
                <a:solidFill>
                  <a:srgbClr val="283B43"/>
                </a:solidFill>
                <a:latin typeface="Noto Sans"/>
                <a:cs typeface="Noto Sans"/>
              </a:rPr>
              <a:t>Modelo principal de  Afiliación que  comisiona cada</a:t>
            </a:r>
            <a:r>
              <a:rPr sz="900" b="1" spc="-50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900" b="1" spc="-5" dirty="0">
                <a:solidFill>
                  <a:srgbClr val="283B43"/>
                </a:solidFill>
                <a:latin typeface="Noto Sans"/>
                <a:cs typeface="Noto Sans"/>
              </a:rPr>
              <a:t>venta</a:t>
            </a:r>
            <a:endParaRPr sz="900">
              <a:latin typeface="Noto Sans"/>
              <a:cs typeface="Noto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05293" y="2427808"/>
            <a:ext cx="1289685" cy="6495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160" algn="ctr">
              <a:spcBef>
                <a:spcPts val="105"/>
              </a:spcBef>
            </a:pPr>
            <a:r>
              <a:rPr sz="2000" spc="-80" dirty="0">
                <a:solidFill>
                  <a:srgbClr val="737373"/>
                </a:solidFill>
                <a:latin typeface="Noto Sans"/>
                <a:cs typeface="Noto Sans"/>
              </a:rPr>
              <a:t>CPI</a:t>
            </a:r>
            <a:endParaRPr sz="2000">
              <a:latin typeface="Noto Sans"/>
              <a:cs typeface="Noto Sans"/>
            </a:endParaRPr>
          </a:p>
          <a:p>
            <a:pPr algn="ctr">
              <a:spcBef>
                <a:spcPts val="1255"/>
              </a:spcBef>
            </a:pPr>
            <a:r>
              <a:rPr sz="1050" spc="-20" dirty="0">
                <a:solidFill>
                  <a:srgbClr val="283B43"/>
                </a:solidFill>
                <a:latin typeface="Noto Sans"/>
                <a:cs typeface="Noto Sans"/>
              </a:rPr>
              <a:t>Coste </a:t>
            </a:r>
            <a:r>
              <a:rPr sz="1050" spc="-25" dirty="0">
                <a:solidFill>
                  <a:srgbClr val="283B43"/>
                </a:solidFill>
                <a:latin typeface="Noto Sans"/>
                <a:cs typeface="Noto Sans"/>
              </a:rPr>
              <a:t>por</a:t>
            </a:r>
            <a:r>
              <a:rPr sz="1050" spc="-40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1050" spc="-35" dirty="0">
                <a:solidFill>
                  <a:srgbClr val="283B43"/>
                </a:solidFill>
                <a:latin typeface="Noto Sans"/>
                <a:cs typeface="Noto Sans"/>
              </a:rPr>
              <a:t>Instalación</a:t>
            </a:r>
            <a:endParaRPr sz="1050">
              <a:latin typeface="Noto Sans"/>
              <a:cs typeface="Noto San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21702" y="3252471"/>
            <a:ext cx="868044" cy="184150"/>
          </a:xfrm>
          <a:custGeom>
            <a:avLst/>
            <a:gdLst/>
            <a:ahLst/>
            <a:cxnLst/>
            <a:rect l="l" t="t" r="r" b="b"/>
            <a:pathLst>
              <a:path w="868045" h="184150">
                <a:moveTo>
                  <a:pt x="0" y="0"/>
                </a:moveTo>
                <a:lnTo>
                  <a:pt x="40563" y="37985"/>
                </a:lnTo>
                <a:lnTo>
                  <a:pt x="77361" y="67144"/>
                </a:lnTo>
                <a:lnTo>
                  <a:pt x="115789" y="93062"/>
                </a:lnTo>
                <a:lnTo>
                  <a:pt x="155657" y="115741"/>
                </a:lnTo>
                <a:lnTo>
                  <a:pt x="196773" y="135179"/>
                </a:lnTo>
                <a:lnTo>
                  <a:pt x="238943" y="151378"/>
                </a:lnTo>
                <a:lnTo>
                  <a:pt x="281977" y="164337"/>
                </a:lnTo>
                <a:lnTo>
                  <a:pt x="325683" y="174057"/>
                </a:lnTo>
                <a:lnTo>
                  <a:pt x="369868" y="180536"/>
                </a:lnTo>
                <a:lnTo>
                  <a:pt x="414341" y="183776"/>
                </a:lnTo>
                <a:lnTo>
                  <a:pt x="458910" y="183776"/>
                </a:lnTo>
                <a:lnTo>
                  <a:pt x="503383" y="180536"/>
                </a:lnTo>
                <a:lnTo>
                  <a:pt x="547568" y="174057"/>
                </a:lnTo>
                <a:lnTo>
                  <a:pt x="591274" y="164337"/>
                </a:lnTo>
                <a:lnTo>
                  <a:pt x="634308" y="151378"/>
                </a:lnTo>
                <a:lnTo>
                  <a:pt x="676478" y="135179"/>
                </a:lnTo>
                <a:lnTo>
                  <a:pt x="717594" y="115741"/>
                </a:lnTo>
                <a:lnTo>
                  <a:pt x="757462" y="93062"/>
                </a:lnTo>
                <a:lnTo>
                  <a:pt x="795890" y="67144"/>
                </a:lnTo>
                <a:lnTo>
                  <a:pt x="832688" y="37985"/>
                </a:lnTo>
                <a:lnTo>
                  <a:pt x="867664" y="558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362826" y="3880815"/>
            <a:ext cx="127063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900" spc="-10" dirty="0">
                <a:solidFill>
                  <a:srgbClr val="283B43"/>
                </a:solidFill>
                <a:latin typeface="Noto Sans"/>
                <a:cs typeface="Noto Sans"/>
              </a:rPr>
              <a:t>Orientado </a:t>
            </a:r>
            <a:r>
              <a:rPr sz="900" spc="-5" dirty="0">
                <a:solidFill>
                  <a:srgbClr val="283B43"/>
                </a:solidFill>
                <a:latin typeface="Noto Sans"/>
                <a:cs typeface="Noto Sans"/>
              </a:rPr>
              <a:t>a </a:t>
            </a:r>
            <a:r>
              <a:rPr sz="900" spc="-10" dirty="0">
                <a:solidFill>
                  <a:srgbClr val="283B43"/>
                </a:solidFill>
                <a:latin typeface="Noto Sans"/>
                <a:cs typeface="Noto Sans"/>
              </a:rPr>
              <a:t>acciones  Mobile </a:t>
            </a:r>
            <a:r>
              <a:rPr sz="900" spc="-5" dirty="0">
                <a:solidFill>
                  <a:srgbClr val="283B43"/>
                </a:solidFill>
                <a:latin typeface="Noto Sans"/>
                <a:cs typeface="Noto Sans"/>
              </a:rPr>
              <a:t>para </a:t>
            </a:r>
            <a:r>
              <a:rPr sz="900" spc="-15" dirty="0">
                <a:solidFill>
                  <a:srgbClr val="283B43"/>
                </a:solidFill>
                <a:latin typeface="Noto Sans"/>
                <a:cs typeface="Noto Sans"/>
              </a:rPr>
              <a:t>descarga  </a:t>
            </a:r>
            <a:r>
              <a:rPr sz="900" spc="-5" dirty="0">
                <a:solidFill>
                  <a:srgbClr val="283B43"/>
                </a:solidFill>
                <a:latin typeface="Noto Sans"/>
                <a:cs typeface="Noto Sans"/>
              </a:rPr>
              <a:t>de</a:t>
            </a:r>
            <a:r>
              <a:rPr sz="900" spc="-15" dirty="0">
                <a:solidFill>
                  <a:srgbClr val="283B43"/>
                </a:solidFill>
                <a:latin typeface="Noto Sans"/>
                <a:cs typeface="Noto Sans"/>
              </a:rPr>
              <a:t> </a:t>
            </a:r>
            <a:r>
              <a:rPr sz="900" spc="-5" dirty="0">
                <a:solidFill>
                  <a:srgbClr val="283B43"/>
                </a:solidFill>
                <a:latin typeface="Noto Sans"/>
                <a:cs typeface="Noto Sans"/>
              </a:rPr>
              <a:t>aplicaciones</a:t>
            </a:r>
            <a:endParaRPr sz="900"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175237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CEBC49D-D6CA-4FBE-950D-46F0E5E7E17F}"/>
              </a:ext>
            </a:extLst>
          </p:cNvPr>
          <p:cNvGraphicFramePr>
            <a:graphicFrameLocks/>
          </p:cNvGraphicFramePr>
          <p:nvPr/>
        </p:nvGraphicFramePr>
        <p:xfrm>
          <a:off x="1219201" y="819150"/>
          <a:ext cx="6324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DD0646-D598-4BAD-A7DB-46B84ED56E90}"/>
              </a:ext>
            </a:extLst>
          </p:cNvPr>
          <p:cNvSpPr txBox="1"/>
          <p:nvPr/>
        </p:nvSpPr>
        <p:spPr>
          <a:xfrm>
            <a:off x="533400" y="349827"/>
            <a:ext cx="7010401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2700" eaLnBrk="0" fontAlgn="base" hangingPunct="0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defRPr lang="en-US" b="1">
                <a:solidFill>
                  <a:srgbClr val="0099CC"/>
                </a:solidFill>
                <a:latin typeface="Calibri Light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Calibri Light" panose="020F0302020204030204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Calibri Light" panose="020F0302020204030204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Calibri Light" panose="020F0302020204030204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Calibri Light" panose="020F0302020204030204" pitchFamily="34" charset="0"/>
              </a:defRPr>
            </a:lvl5pPr>
            <a:lvl6pPr marL="34290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Calibri Light" panose="020F0302020204030204" pitchFamily="34" charset="0"/>
              </a:defRPr>
            </a:lvl6pPr>
            <a:lvl7pPr marL="68580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Calibri Light" panose="020F0302020204030204" pitchFamily="34" charset="0"/>
              </a:defRPr>
            </a:lvl7pPr>
            <a:lvl8pPr marL="102870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Calibri Light" panose="020F0302020204030204" pitchFamily="34" charset="0"/>
              </a:defRPr>
            </a:lvl8pPr>
            <a:lvl9pPr marL="137160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GB" sz="2400" b="0" dirty="0" err="1">
                <a:latin typeface="Open Sans Light"/>
                <a:ea typeface="Open Sans Light" panose="020B0306030504020204" pitchFamily="34" charset="0"/>
                <a:cs typeface="Open Sans Light"/>
              </a:rPr>
              <a:t>Categorías</a:t>
            </a:r>
            <a:r>
              <a:rPr lang="en-GB" sz="2400" b="0" dirty="0">
                <a:latin typeface="Open Sans Light"/>
                <a:ea typeface="Open Sans Light" panose="020B0306030504020204" pitchFamily="34" charset="0"/>
                <a:cs typeface="Open Sans Light"/>
              </a:rPr>
              <a:t> de </a:t>
            </a:r>
            <a:r>
              <a:rPr lang="en-GB" sz="2400" b="0" dirty="0" err="1">
                <a:latin typeface="Open Sans Light"/>
                <a:ea typeface="Open Sans Light" panose="020B0306030504020204" pitchFamily="34" charset="0"/>
                <a:cs typeface="Open Sans Light"/>
              </a:rPr>
              <a:t>Afiliados</a:t>
            </a:r>
            <a:r>
              <a:rPr lang="en-GB" sz="2400" b="0" dirty="0">
                <a:latin typeface="Open Sans Light"/>
                <a:ea typeface="Open Sans Light" panose="020B0306030504020204" pitchFamily="34" charset="0"/>
                <a:cs typeface="Open Sans Ligh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086BFD-8839-41CC-94B6-A80FEA5AE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1" y="4248150"/>
            <a:ext cx="923193" cy="32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66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4">
      <a:dk1>
        <a:sysClr val="windowText" lastClr="000000"/>
      </a:dk1>
      <a:lt1>
        <a:sysClr val="window" lastClr="FFFFFF"/>
      </a:lt1>
      <a:dk2>
        <a:srgbClr val="363D43"/>
      </a:dk2>
      <a:lt2>
        <a:srgbClr val="EEECE1"/>
      </a:lt2>
      <a:accent1>
        <a:srgbClr val="0C4DA9"/>
      </a:accent1>
      <a:accent2>
        <a:srgbClr val="109899"/>
      </a:accent2>
      <a:accent3>
        <a:srgbClr val="2591E6"/>
      </a:accent3>
      <a:accent4>
        <a:srgbClr val="819EBF"/>
      </a:accent4>
      <a:accent5>
        <a:srgbClr val="385E8A"/>
      </a:accent5>
      <a:accent6>
        <a:srgbClr val="576A7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F34989D28F4F4A8AB6DD86737F9E8D" ma:contentTypeVersion="18" ma:contentTypeDescription="Skapa ett nytt dokument." ma:contentTypeScope="" ma:versionID="23fcf6e9c421b0ea51daf3b9755ead67">
  <xsd:schema xmlns:xsd="http://www.w3.org/2001/XMLSchema" xmlns:xs="http://www.w3.org/2001/XMLSchema" xmlns:p="http://schemas.microsoft.com/office/2006/metadata/properties" xmlns:ns1="http://schemas.microsoft.com/sharepoint/v3" xmlns:ns2="d8566a10-b4fc-4450-bf66-77a907c1f1eb" xmlns:ns3="4feb2814-83f1-41ae-9aef-3c209f4789e5" targetNamespace="http://schemas.microsoft.com/office/2006/metadata/properties" ma:root="true" ma:fieldsID="873e28bbfdc2082fbe4014dd09216355" ns1:_="" ns2:_="" ns3:_="">
    <xsd:import namespace="http://schemas.microsoft.com/sharepoint/v3"/>
    <xsd:import namespace="d8566a10-b4fc-4450-bf66-77a907c1f1eb"/>
    <xsd:import namespace="4feb2814-83f1-41ae-9aef-3c209f4789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Egenskaper för enhetlig efterlevnadsprincip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Gränssnittsåtgärd för enhetlig efterlevnadsprincip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66a10-b4fc-4450-bf66-77a907c1f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markeringar" ma:readOnly="false" ma:fieldId="{5cf76f15-5ced-4ddc-b409-7134ff3c332f}" ma:taxonomyMulti="true" ma:sspId="2c6cb6cc-653f-4af7-a991-c5f475c83b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b2814-83f1-41ae-9aef-3c209f4789e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02be9d18-0169-4911-b418-277010e403e6}" ma:internalName="TaxCatchAll" ma:showField="CatchAllData" ma:web="4feb2814-83f1-41ae-9aef-3c209f4789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feb2814-83f1-41ae-9aef-3c209f4789e5">
      <UserInfo>
        <DisplayName/>
        <AccountId xsi:nil="true"/>
        <AccountType/>
      </UserInfo>
    </SharedWithUsers>
    <_ip_UnifiedCompliancePolicyUIAction xmlns="http://schemas.microsoft.com/sharepoint/v3" xsi:nil="true"/>
    <TaxCatchAll xmlns="4feb2814-83f1-41ae-9aef-3c209f4789e5" xsi:nil="true"/>
    <_ip_UnifiedCompliancePolicyProperties xmlns="http://schemas.microsoft.com/sharepoint/v3" xsi:nil="true"/>
    <lcf76f155ced4ddcb4097134ff3c332f xmlns="d8566a10-b4fc-4450-bf66-77a907c1f1e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DE17FF-1EA0-4183-AA3D-22654E120F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8566a10-b4fc-4450-bf66-77a907c1f1eb"/>
    <ds:schemaRef ds:uri="4feb2814-83f1-41ae-9aef-3c209f4789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974EAA-D325-43EA-8BF7-A17E5A982951}">
  <ds:schemaRefs>
    <ds:schemaRef ds:uri="http://purl.org/dc/elements/1.1/"/>
    <ds:schemaRef ds:uri="http://schemas.microsoft.com/office/2006/metadata/properties"/>
    <ds:schemaRef ds:uri="4feb2814-83f1-41ae-9aef-3c209f4789e5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d8566a10-b4fc-4450-bf66-77a907c1f1eb"/>
    <ds:schemaRef ds:uri="http://www.w3.org/XML/1998/namespace"/>
    <ds:schemaRef ds:uri="http://purl.org/dc/dcmitype/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937A682-AB05-46EE-A92F-60CB1EE436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1255</Words>
  <Application>Microsoft Office PowerPoint</Application>
  <PresentationFormat>Presentación en pantalla (16:9)</PresentationFormat>
  <Paragraphs>150</Paragraphs>
  <Slides>21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Office Theme</vt:lpstr>
      <vt:lpstr>Presentación de PowerPoint</vt:lpstr>
      <vt:lpstr>Presentación de PowerPoint</vt:lpstr>
      <vt:lpstr>Inversiones en Marketing Digital (IAB)  </vt:lpstr>
      <vt:lpstr>Inversiones en Marketing Digital por sectores </vt:lpstr>
      <vt:lpstr>Presentación de PowerPoint</vt:lpstr>
      <vt:lpstr>Qué es el Marketing de Afiliación </vt:lpstr>
      <vt:lpstr>Marketing de Afiliación para Pymes y Start Ups </vt:lpstr>
      <vt:lpstr>Marketing de Afiliación -  Modelos de pago</vt:lpstr>
      <vt:lpstr>Presentación de PowerPoint</vt:lpstr>
      <vt:lpstr>Cashback &amp; Loyalty</vt:lpstr>
      <vt:lpstr>Códigos descuento</vt:lpstr>
      <vt:lpstr>Comparadores/Metasearch</vt:lpstr>
      <vt:lpstr>Google Shopping y CSS</vt:lpstr>
      <vt:lpstr>Third Party Techno -  Basket recovery</vt:lpstr>
      <vt:lpstr>Presentación de PowerPoint</vt:lpstr>
      <vt:lpstr>Caso de éxito Empresa de electrónica| Programa lanzado en 2016</vt:lpstr>
      <vt:lpstr>GROW by Tradedoubler </vt:lpstr>
      <vt:lpstr>Presentación de PowerPoint</vt:lpstr>
      <vt:lpstr>Presentación de PowerPoint</vt:lpstr>
      <vt:lpstr>  </vt:lpstr>
      <vt:lpstr>Presentación de PowerPoint</vt:lpstr>
    </vt:vector>
  </TitlesOfParts>
  <Company>LIME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Schätzl-Naeve</dc:creator>
  <cp:lastModifiedBy>Soraya Garcia Merino</cp:lastModifiedBy>
  <cp:revision>117</cp:revision>
  <cp:lastPrinted>2018-07-31T13:11:50Z</cp:lastPrinted>
  <dcterms:created xsi:type="dcterms:W3CDTF">2013-04-14T18:18:29Z</dcterms:created>
  <dcterms:modified xsi:type="dcterms:W3CDTF">2022-06-23T08:35:13Z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0x01010097F34989D28F4F4A8AB6DD86737F9E8D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